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87" r:id="rId7"/>
    <p:sldId id="260" r:id="rId8"/>
    <p:sldId id="350" r:id="rId9"/>
    <p:sldId id="286" r:id="rId10"/>
    <p:sldId id="288" r:id="rId11"/>
    <p:sldId id="289" r:id="rId12"/>
    <p:sldId id="290" r:id="rId13"/>
    <p:sldId id="353" r:id="rId14"/>
    <p:sldId id="291" r:id="rId15"/>
    <p:sldId id="354" r:id="rId16"/>
    <p:sldId id="292" r:id="rId17"/>
    <p:sldId id="294" r:id="rId18"/>
    <p:sldId id="293" r:id="rId19"/>
    <p:sldId id="263" r:id="rId20"/>
    <p:sldId id="261" r:id="rId21"/>
    <p:sldId id="264" r:id="rId22"/>
    <p:sldId id="265" r:id="rId23"/>
    <p:sldId id="266" r:id="rId24"/>
    <p:sldId id="297" r:id="rId25"/>
    <p:sldId id="296" r:id="rId26"/>
    <p:sldId id="414" r:id="rId27"/>
    <p:sldId id="415" r:id="rId28"/>
    <p:sldId id="416" r:id="rId29"/>
    <p:sldId id="417" r:id="rId30"/>
    <p:sldId id="418" r:id="rId31"/>
    <p:sldId id="419" r:id="rId32"/>
    <p:sldId id="420" r:id="rId33"/>
    <p:sldId id="309" r:id="rId34"/>
    <p:sldId id="311" r:id="rId35"/>
    <p:sldId id="320" r:id="rId36"/>
    <p:sldId id="321" r:id="rId37"/>
    <p:sldId id="422" r:id="rId38"/>
    <p:sldId id="423" r:id="rId39"/>
    <p:sldId id="268" r:id="rId40"/>
    <p:sldId id="425" r:id="rId41"/>
    <p:sldId id="426" r:id="rId42"/>
    <p:sldId id="282" r:id="rId43"/>
    <p:sldId id="281" r:id="rId44"/>
    <p:sldId id="283" r:id="rId45"/>
    <p:sldId id="284" r:id="rId46"/>
    <p:sldId id="322" r:id="rId47"/>
    <p:sldId id="285" r:id="rId48"/>
  </p:sldIdLst>
  <p:sldSz cx="9144000" cy="5143500" type="screen16x9"/>
  <p:notesSz cx="6858000" cy="9144000"/>
  <p:embeddedFontLst>
    <p:embeddedFont>
      <p:font typeface="Fjalla One"/>
      <p:regular r:id="rId52"/>
    </p:embeddedFont>
    <p:embeddedFont>
      <p:font typeface="Barlow Semi Condensed Medium" panose="00000406000000000000"/>
      <p:regular r:id="rId53"/>
    </p:embeddedFont>
    <p:embeddedFont>
      <p:font typeface="Barlow Semi Condensed" panose="00000506000000000000"/>
      <p:italic r:id="rId54"/>
      <p:boldItalic r:id="rId55"/>
    </p:embeddedFont>
    <p:embeddedFont>
      <p:font typeface="Roboto" panose="02000000000000000000"/>
      <p:regular r:id="rId56"/>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4BA19C0-42B4-4704-8558-68CE1EC42E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12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2"/>
        <p:cNvGrpSpPr/>
        <p:nvPr/>
      </p:nvGrpSpPr>
      <p:grpSpPr>
        <a:xfrm>
          <a:off x="0" y="0"/>
          <a:ext cx="0" cy="0"/>
          <a:chOff x="0" y="0"/>
          <a:chExt cx="0" cy="0"/>
        </a:xfrm>
      </p:grpSpPr>
      <p:sp>
        <p:nvSpPr>
          <p:cNvPr id="1683" name="Google Shape;16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3"/>
        <p:cNvGrpSpPr/>
        <p:nvPr/>
      </p:nvGrpSpPr>
      <p:grpSpPr>
        <a:xfrm>
          <a:off x="0" y="0"/>
          <a:ext cx="0" cy="0"/>
          <a:chOff x="0" y="0"/>
          <a:chExt cx="0" cy="0"/>
        </a:xfrm>
      </p:grpSpPr>
      <p:sp>
        <p:nvSpPr>
          <p:cNvPr id="1894" name="Google Shape;18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5" name="Google Shape;18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8"/>
        <p:cNvGrpSpPr/>
        <p:nvPr/>
      </p:nvGrpSpPr>
      <p:grpSpPr>
        <a:xfrm>
          <a:off x="0" y="0"/>
          <a:ext cx="0" cy="0"/>
          <a:chOff x="0" y="0"/>
          <a:chExt cx="0" cy="0"/>
        </a:xfrm>
      </p:grpSpPr>
      <p:sp>
        <p:nvSpPr>
          <p:cNvPr id="1969" name="Google Shape;19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3"/>
        <p:cNvGrpSpPr/>
        <p:nvPr/>
      </p:nvGrpSpPr>
      <p:grpSpPr>
        <a:xfrm>
          <a:off x="0" y="0"/>
          <a:ext cx="0" cy="0"/>
          <a:chOff x="0" y="0"/>
          <a:chExt cx="0" cy="0"/>
        </a:xfrm>
      </p:grpSpPr>
      <p:sp>
        <p:nvSpPr>
          <p:cNvPr id="1974" name="Google Shape;19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5" name="Google Shape;19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6"/>
        <p:cNvGrpSpPr/>
        <p:nvPr/>
      </p:nvGrpSpPr>
      <p:grpSpPr>
        <a:xfrm>
          <a:off x="0" y="0"/>
          <a:ext cx="0" cy="0"/>
          <a:chOff x="0" y="0"/>
          <a:chExt cx="0" cy="0"/>
        </a:xfrm>
      </p:grpSpPr>
      <p:sp>
        <p:nvSpPr>
          <p:cNvPr id="2217" name="Google Shape;22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8" name="Google Shape;22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59"/>
        <p:cNvGrpSpPr/>
        <p:nvPr/>
      </p:nvGrpSpPr>
      <p:grpSpPr>
        <a:xfrm>
          <a:off x="0" y="0"/>
          <a:ext cx="0" cy="0"/>
          <a:chOff x="0" y="0"/>
          <a:chExt cx="0" cy="0"/>
        </a:xfrm>
      </p:grpSpPr>
      <p:sp>
        <p:nvSpPr>
          <p:cNvPr id="2460" name="Google Shape;246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1" name="Google Shape;246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8"/>
        <p:cNvGrpSpPr/>
        <p:nvPr/>
      </p:nvGrpSpPr>
      <p:grpSpPr>
        <a:xfrm>
          <a:off x="0" y="0"/>
          <a:ext cx="0" cy="0"/>
          <a:chOff x="0" y="0"/>
          <a:chExt cx="0" cy="0"/>
        </a:xfrm>
      </p:grpSpPr>
      <p:sp>
        <p:nvSpPr>
          <p:cNvPr id="1969" name="Google Shape;19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7"/>
        <p:cNvGrpSpPr/>
        <p:nvPr/>
      </p:nvGrpSpPr>
      <p:grpSpPr>
        <a:xfrm>
          <a:off x="0" y="0"/>
          <a:ext cx="0" cy="0"/>
          <a:chOff x="0" y="0"/>
          <a:chExt cx="0" cy="0"/>
        </a:xfrm>
      </p:grpSpPr>
      <p:sp>
        <p:nvSpPr>
          <p:cNvPr id="1888" name="Google Shape;18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0"/>
        <p:cNvGrpSpPr/>
        <p:nvPr/>
      </p:nvGrpSpPr>
      <p:grpSpPr>
        <a:xfrm>
          <a:off x="0" y="0"/>
          <a:ext cx="0" cy="0"/>
          <a:chOff x="0" y="0"/>
          <a:chExt cx="0" cy="0"/>
        </a:xfrm>
      </p:grpSpPr>
      <p:sp>
        <p:nvSpPr>
          <p:cNvPr id="1921" name="Google Shape;19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2" name="Google Shape;19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3"/>
        <p:cNvGrpSpPr/>
        <p:nvPr/>
      </p:nvGrpSpPr>
      <p:grpSpPr>
        <a:xfrm>
          <a:off x="0" y="0"/>
          <a:ext cx="0" cy="0"/>
          <a:chOff x="0" y="0"/>
          <a:chExt cx="0" cy="0"/>
        </a:xfrm>
      </p:grpSpPr>
      <p:sp>
        <p:nvSpPr>
          <p:cNvPr id="1894" name="Google Shape;18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5" name="Google Shape;18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8"/>
        <p:cNvGrpSpPr/>
        <p:nvPr/>
      </p:nvGrpSpPr>
      <p:grpSpPr>
        <a:xfrm>
          <a:off x="0" y="0"/>
          <a:ext cx="0" cy="0"/>
          <a:chOff x="0" y="0"/>
          <a:chExt cx="0" cy="0"/>
        </a:xfrm>
      </p:grpSpPr>
      <p:sp>
        <p:nvSpPr>
          <p:cNvPr id="1969" name="Google Shape;19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0" name="Google Shape;197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45"/>
        <p:cNvGrpSpPr/>
        <p:nvPr/>
      </p:nvGrpSpPr>
      <p:grpSpPr>
        <a:xfrm>
          <a:off x="0" y="0"/>
          <a:ext cx="0" cy="0"/>
          <a:chOff x="0" y="0"/>
          <a:chExt cx="0" cy="0"/>
        </a:xfrm>
      </p:grpSpPr>
      <p:sp>
        <p:nvSpPr>
          <p:cNvPr id="2946" name="Google Shape;29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7" name="Google Shape;294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20"/>
        <p:cNvGrpSpPr/>
        <p:nvPr/>
      </p:nvGrpSpPr>
      <p:grpSpPr>
        <a:xfrm>
          <a:off x="0" y="0"/>
          <a:ext cx="0" cy="0"/>
          <a:chOff x="0" y="0"/>
          <a:chExt cx="0" cy="0"/>
        </a:xfrm>
      </p:grpSpPr>
      <p:sp>
        <p:nvSpPr>
          <p:cNvPr id="3821" name="Google Shape;382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2" name="Google Shape;38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20"/>
        <p:cNvGrpSpPr/>
        <p:nvPr/>
      </p:nvGrpSpPr>
      <p:grpSpPr>
        <a:xfrm>
          <a:off x="0" y="0"/>
          <a:ext cx="0" cy="0"/>
          <a:chOff x="0" y="0"/>
          <a:chExt cx="0" cy="0"/>
        </a:xfrm>
      </p:grpSpPr>
      <p:sp>
        <p:nvSpPr>
          <p:cNvPr id="3821" name="Google Shape;382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2" name="Google Shape;38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26"/>
        <p:cNvGrpSpPr/>
        <p:nvPr/>
      </p:nvGrpSpPr>
      <p:grpSpPr>
        <a:xfrm>
          <a:off x="0" y="0"/>
          <a:ext cx="0" cy="0"/>
          <a:chOff x="0" y="0"/>
          <a:chExt cx="0" cy="0"/>
        </a:xfrm>
      </p:grpSpPr>
      <p:sp>
        <p:nvSpPr>
          <p:cNvPr id="3827" name="Google Shape;3827;g267c85232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8" name="Google Shape;3828;g267c85232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20"/>
        <p:cNvGrpSpPr/>
        <p:nvPr/>
      </p:nvGrpSpPr>
      <p:grpSpPr>
        <a:xfrm>
          <a:off x="0" y="0"/>
          <a:ext cx="0" cy="0"/>
          <a:chOff x="0" y="0"/>
          <a:chExt cx="0" cy="0"/>
        </a:xfrm>
      </p:grpSpPr>
      <p:sp>
        <p:nvSpPr>
          <p:cNvPr id="3821" name="Google Shape;382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2" name="Google Shape;38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3"/>
        <p:cNvGrpSpPr/>
        <p:nvPr/>
      </p:nvGrpSpPr>
      <p:grpSpPr>
        <a:xfrm>
          <a:off x="0" y="0"/>
          <a:ext cx="0" cy="0"/>
          <a:chOff x="0" y="0"/>
          <a:chExt cx="0" cy="0"/>
        </a:xfrm>
      </p:grpSpPr>
      <p:sp>
        <p:nvSpPr>
          <p:cNvPr id="3834" name="Google Shape;38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5" name="Google Shape;38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42"/>
        <p:cNvGrpSpPr/>
        <p:nvPr/>
      </p:nvGrpSpPr>
      <p:grpSpPr>
        <a:xfrm>
          <a:off x="0" y="0"/>
          <a:ext cx="0" cy="0"/>
          <a:chOff x="0" y="0"/>
          <a:chExt cx="0" cy="0"/>
        </a:xfrm>
      </p:grpSpPr>
      <p:sp>
        <p:nvSpPr>
          <p:cNvPr id="3843" name="Google Shape;384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4" name="Google Shape;384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49"/>
        <p:cNvGrpSpPr/>
        <p:nvPr/>
      </p:nvGrpSpPr>
      <p:grpSpPr>
        <a:xfrm>
          <a:off x="0" y="0"/>
          <a:ext cx="0" cy="0"/>
          <a:chOff x="0" y="0"/>
          <a:chExt cx="0" cy="0"/>
        </a:xfrm>
      </p:grpSpPr>
      <p:sp>
        <p:nvSpPr>
          <p:cNvPr id="3850" name="Google Shape;385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1" name="Google Shape;385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2" name="Google Shape;19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2" name="Google Shape;19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2" name="Google Shape;19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2" name="Google Shape;19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2" name="Google Shape;19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2" name="Google Shape;19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2"/>
          <p:cNvSpPr txBox="1">
            <a:spLocks noGrp="1"/>
          </p:cNvSpPr>
          <p:nvPr>
            <p:ph type="subTitle" idx="1"/>
          </p:nvPr>
        </p:nvSpPr>
        <p:spPr>
          <a:xfrm>
            <a:off x="5248656" y="3721608"/>
            <a:ext cx="3264300" cy="896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r" rtl="0">
              <a:lnSpc>
                <a:spcPct val="100000"/>
              </a:lnSpc>
              <a:spcBef>
                <a:spcPts val="0"/>
              </a:spcBef>
              <a:spcAft>
                <a:spcPts val="0"/>
              </a:spcAft>
              <a:buClr>
                <a:schemeClr val="accent1"/>
              </a:buClr>
              <a:buSzPts val="2800"/>
              <a:buFont typeface="Barlow Semi Condensed Medium" panose="00000406000000000000"/>
              <a:buNone/>
              <a:defRPr sz="2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499"/>
        <p:cNvGrpSpPr/>
        <p:nvPr/>
      </p:nvGrpSpPr>
      <p:grpSpPr>
        <a:xfrm>
          <a:off x="0" y="0"/>
          <a:ext cx="0" cy="0"/>
          <a:chOff x="0" y="0"/>
          <a:chExt cx="0" cy="0"/>
        </a:xfrm>
      </p:grpSpPr>
      <p:grpSp>
        <p:nvGrpSpPr>
          <p:cNvPr id="500" name="Google Shape;500;p11"/>
          <p:cNvGrpSpPr/>
          <p:nvPr/>
        </p:nvGrpSpPr>
        <p:grpSpPr>
          <a:xfrm>
            <a:off x="1349626" y="598417"/>
            <a:ext cx="6453730" cy="3631136"/>
            <a:chOff x="365750" y="1285025"/>
            <a:chExt cx="6934275" cy="3315500"/>
          </a:xfrm>
        </p:grpSpPr>
        <p:sp>
          <p:nvSpPr>
            <p:cNvPr id="501" name="Google Shape;501;p1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2" name="Google Shape;502;p1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03" name="Google Shape;503;p11"/>
          <p:cNvSpPr txBox="1">
            <a:spLocks noGrp="1"/>
          </p:cNvSpPr>
          <p:nvPr>
            <p:ph type="title"/>
          </p:nvPr>
        </p:nvSpPr>
        <p:spPr>
          <a:xfrm>
            <a:off x="2624328" y="1018528"/>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504" name="Google Shape;504;p11"/>
          <p:cNvGrpSpPr/>
          <p:nvPr/>
        </p:nvGrpSpPr>
        <p:grpSpPr>
          <a:xfrm>
            <a:off x="-6867" y="-6625"/>
            <a:ext cx="9152342" cy="5102050"/>
            <a:chOff x="-6867" y="-6625"/>
            <a:chExt cx="9152342" cy="5102050"/>
          </a:xfrm>
        </p:grpSpPr>
        <p:cxnSp>
          <p:nvCxnSpPr>
            <p:cNvPr id="505" name="Google Shape;505;p11"/>
            <p:cNvCxnSpPr/>
            <p:nvPr/>
          </p:nvCxnSpPr>
          <p:spPr>
            <a:xfrm>
              <a:off x="2904283" y="4513075"/>
              <a:ext cx="1133100" cy="306300"/>
            </a:xfrm>
            <a:prstGeom prst="straightConnector1">
              <a:avLst/>
            </a:prstGeom>
            <a:noFill/>
            <a:ln w="9525" cap="flat" cmpd="sng">
              <a:solidFill>
                <a:srgbClr val="595959"/>
              </a:solidFill>
              <a:prstDash val="solid"/>
              <a:round/>
              <a:headEnd type="none" w="sm" len="sm"/>
              <a:tailEnd type="none" w="sm" len="sm"/>
            </a:ln>
          </p:spPr>
        </p:cxnSp>
        <p:cxnSp>
          <p:nvCxnSpPr>
            <p:cNvPr id="506" name="Google Shape;506;p1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sm" len="sm"/>
              <a:tailEnd type="none" w="sm" len="sm"/>
            </a:ln>
          </p:spPr>
        </p:cxnSp>
        <p:cxnSp>
          <p:nvCxnSpPr>
            <p:cNvPr id="507" name="Google Shape;507;p11"/>
            <p:cNvCxnSpPr/>
            <p:nvPr/>
          </p:nvCxnSpPr>
          <p:spPr>
            <a:xfrm>
              <a:off x="259558" y="4408000"/>
              <a:ext cx="1332000" cy="392100"/>
            </a:xfrm>
            <a:prstGeom prst="straightConnector1">
              <a:avLst/>
            </a:prstGeom>
            <a:noFill/>
            <a:ln w="9525" cap="flat" cmpd="sng">
              <a:solidFill>
                <a:srgbClr val="595959"/>
              </a:solidFill>
              <a:prstDash val="solid"/>
              <a:round/>
              <a:headEnd type="none" w="sm" len="sm"/>
              <a:tailEnd type="none" w="sm" len="sm"/>
            </a:ln>
          </p:spPr>
        </p:cxnSp>
        <p:cxnSp>
          <p:nvCxnSpPr>
            <p:cNvPr id="508" name="Google Shape;508;p11"/>
            <p:cNvCxnSpPr/>
            <p:nvPr/>
          </p:nvCxnSpPr>
          <p:spPr>
            <a:xfrm>
              <a:off x="-6867" y="3993550"/>
              <a:ext cx="273900" cy="407100"/>
            </a:xfrm>
            <a:prstGeom prst="straightConnector1">
              <a:avLst/>
            </a:prstGeom>
            <a:noFill/>
            <a:ln w="9525" cap="flat" cmpd="sng">
              <a:solidFill>
                <a:srgbClr val="595959"/>
              </a:solidFill>
              <a:prstDash val="solid"/>
              <a:round/>
              <a:headEnd type="none" w="sm" len="sm"/>
              <a:tailEnd type="none" w="sm" len="sm"/>
            </a:ln>
          </p:spPr>
        </p:cxnSp>
        <p:grpSp>
          <p:nvGrpSpPr>
            <p:cNvPr id="509" name="Google Shape;509;p11"/>
            <p:cNvGrpSpPr/>
            <p:nvPr/>
          </p:nvGrpSpPr>
          <p:grpSpPr>
            <a:xfrm flipH="1">
              <a:off x="1278333" y="4513075"/>
              <a:ext cx="581800" cy="582350"/>
              <a:chOff x="8064275" y="887850"/>
              <a:chExt cx="581800" cy="582350"/>
            </a:xfrm>
          </p:grpSpPr>
          <p:sp>
            <p:nvSpPr>
              <p:cNvPr id="510" name="Google Shape;510;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1" name="Google Shape;511;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2" name="Google Shape;512;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3" name="Google Shape;513;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4" name="Google Shape;514;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5" name="Google Shape;515;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16" name="Google Shape;516;p11"/>
            <p:cNvGrpSpPr/>
            <p:nvPr/>
          </p:nvGrpSpPr>
          <p:grpSpPr>
            <a:xfrm flipH="1">
              <a:off x="2747608" y="4340463"/>
              <a:ext cx="292025" cy="292575"/>
              <a:chOff x="7353050" y="316275"/>
              <a:chExt cx="292025" cy="292575"/>
            </a:xfrm>
          </p:grpSpPr>
          <p:sp>
            <p:nvSpPr>
              <p:cNvPr id="517" name="Google Shape;517;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8" name="Google Shape;518;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9" name="Google Shape;519;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0" name="Google Shape;520;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21" name="Google Shape;521;p11"/>
            <p:cNvGrpSpPr/>
            <p:nvPr/>
          </p:nvGrpSpPr>
          <p:grpSpPr>
            <a:xfrm flipH="1">
              <a:off x="171308" y="4315025"/>
              <a:ext cx="175000" cy="175000"/>
              <a:chOff x="8792300" y="321275"/>
              <a:chExt cx="175000" cy="175000"/>
            </a:xfrm>
          </p:grpSpPr>
          <p:sp>
            <p:nvSpPr>
              <p:cNvPr id="522" name="Google Shape;522;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3" name="Google Shape;523;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4" name="Google Shape;524;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5" name="Google Shape;525;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26" name="Google Shape;526;p11"/>
            <p:cNvGrpSpPr/>
            <p:nvPr/>
          </p:nvGrpSpPr>
          <p:grpSpPr>
            <a:xfrm>
              <a:off x="3873197" y="4657550"/>
              <a:ext cx="293111" cy="293388"/>
              <a:chOff x="3164039" y="430875"/>
              <a:chExt cx="293111" cy="293388"/>
            </a:xfrm>
          </p:grpSpPr>
          <p:sp>
            <p:nvSpPr>
              <p:cNvPr id="527" name="Google Shape;527;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8" name="Google Shape;528;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9" name="Google Shape;529;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0" name="Google Shape;530;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1" name="Google Shape;531;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2" name="Google Shape;532;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33" name="Google Shape;533;p11"/>
            <p:cNvGrpSpPr/>
            <p:nvPr/>
          </p:nvGrpSpPr>
          <p:grpSpPr>
            <a:xfrm flipH="1">
              <a:off x="242270" y="4142425"/>
              <a:ext cx="175013" cy="27000"/>
              <a:chOff x="5662375" y="212375"/>
              <a:chExt cx="175013" cy="27000"/>
            </a:xfrm>
          </p:grpSpPr>
          <p:sp>
            <p:nvSpPr>
              <p:cNvPr id="534" name="Google Shape;534;p1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5" name="Google Shape;535;p1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6" name="Google Shape;536;p1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537" name="Google Shape;537;p11"/>
            <p:cNvCxnSpPr/>
            <p:nvPr/>
          </p:nvCxnSpPr>
          <p:spPr>
            <a:xfrm rot="10800000">
              <a:off x="5995050" y="226600"/>
              <a:ext cx="1504500" cy="224700"/>
            </a:xfrm>
            <a:prstGeom prst="straightConnector1">
              <a:avLst/>
            </a:prstGeom>
            <a:noFill/>
            <a:ln w="9525" cap="flat" cmpd="sng">
              <a:solidFill>
                <a:srgbClr val="595959"/>
              </a:solidFill>
              <a:prstDash val="solid"/>
              <a:round/>
              <a:headEnd type="none" w="sm" len="sm"/>
              <a:tailEnd type="none" w="sm" len="sm"/>
            </a:ln>
          </p:spPr>
        </p:cxnSp>
        <p:cxnSp>
          <p:nvCxnSpPr>
            <p:cNvPr id="538" name="Google Shape;538;p11"/>
            <p:cNvCxnSpPr/>
            <p:nvPr/>
          </p:nvCxnSpPr>
          <p:spPr>
            <a:xfrm rot="10800000">
              <a:off x="7512925" y="457850"/>
              <a:ext cx="829500" cy="743400"/>
            </a:xfrm>
            <a:prstGeom prst="straightConnector1">
              <a:avLst/>
            </a:prstGeom>
            <a:noFill/>
            <a:ln w="9525" cap="flat" cmpd="sng">
              <a:solidFill>
                <a:srgbClr val="595959"/>
              </a:solidFill>
              <a:prstDash val="solid"/>
              <a:round/>
              <a:headEnd type="none" w="sm" len="sm"/>
              <a:tailEnd type="none" w="sm" len="sm"/>
            </a:ln>
          </p:spPr>
        </p:cxnSp>
        <p:cxnSp>
          <p:nvCxnSpPr>
            <p:cNvPr id="539" name="Google Shape;539;p11"/>
            <p:cNvCxnSpPr/>
            <p:nvPr/>
          </p:nvCxnSpPr>
          <p:spPr>
            <a:xfrm flipH="1">
              <a:off x="8348975" y="-6625"/>
              <a:ext cx="796500" cy="1188000"/>
            </a:xfrm>
            <a:prstGeom prst="straightConnector1">
              <a:avLst/>
            </a:prstGeom>
            <a:noFill/>
            <a:ln w="9525" cap="flat" cmpd="sng">
              <a:solidFill>
                <a:srgbClr val="595959"/>
              </a:solidFill>
              <a:prstDash val="solid"/>
              <a:round/>
              <a:headEnd type="none" w="sm" len="sm"/>
              <a:tailEnd type="none" w="sm" len="sm"/>
            </a:ln>
          </p:spPr>
        </p:cxnSp>
        <p:grpSp>
          <p:nvGrpSpPr>
            <p:cNvPr id="540" name="Google Shape;540;p11"/>
            <p:cNvGrpSpPr/>
            <p:nvPr/>
          </p:nvGrpSpPr>
          <p:grpSpPr>
            <a:xfrm>
              <a:off x="8064275" y="1040250"/>
              <a:ext cx="581800" cy="582350"/>
              <a:chOff x="8064275" y="887850"/>
              <a:chExt cx="581800" cy="582350"/>
            </a:xfrm>
          </p:grpSpPr>
          <p:sp>
            <p:nvSpPr>
              <p:cNvPr id="541" name="Google Shape;541;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2" name="Google Shape;542;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3" name="Google Shape;543;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4" name="Google Shape;544;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5" name="Google Shape;545;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6" name="Google Shape;546;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47" name="Google Shape;547;p11"/>
            <p:cNvGrpSpPr/>
            <p:nvPr/>
          </p:nvGrpSpPr>
          <p:grpSpPr>
            <a:xfrm>
              <a:off x="7353050" y="316275"/>
              <a:ext cx="292025" cy="292575"/>
              <a:chOff x="7353050" y="316275"/>
              <a:chExt cx="292025" cy="292575"/>
            </a:xfrm>
          </p:grpSpPr>
          <p:sp>
            <p:nvSpPr>
              <p:cNvPr id="548" name="Google Shape;548;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9" name="Google Shape;549;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0" name="Google Shape;550;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1" name="Google Shape;551;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52" name="Google Shape;552;p11"/>
            <p:cNvGrpSpPr/>
            <p:nvPr/>
          </p:nvGrpSpPr>
          <p:grpSpPr>
            <a:xfrm>
              <a:off x="8792300" y="321275"/>
              <a:ext cx="175000" cy="175000"/>
              <a:chOff x="8792300" y="321275"/>
              <a:chExt cx="175000" cy="175000"/>
            </a:xfrm>
          </p:grpSpPr>
          <p:sp>
            <p:nvSpPr>
              <p:cNvPr id="553" name="Google Shape;553;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4" name="Google Shape;554;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5" name="Google Shape;555;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6" name="Google Shape;556;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57" name="Google Shape;557;p1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8" name="Google Shape;558;p1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9" name="Google Shape;559;p1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0" name="Google Shape;560;p1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1" name="Google Shape;561;p1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2" name="Google Shape;562;p1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63" name="Google Shape;563;p11"/>
            <p:cNvGrpSpPr/>
            <p:nvPr/>
          </p:nvGrpSpPr>
          <p:grpSpPr>
            <a:xfrm>
              <a:off x="8490050" y="170875"/>
              <a:ext cx="175013" cy="27000"/>
              <a:chOff x="5662375" y="212375"/>
              <a:chExt cx="175013" cy="27000"/>
            </a:xfrm>
          </p:grpSpPr>
          <p:sp>
            <p:nvSpPr>
              <p:cNvPr id="564" name="Google Shape;564;p1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5" name="Google Shape;565;p1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6" name="Google Shape;566;p1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67" name="Google Shape;567;p11"/>
            <p:cNvGrpSpPr/>
            <p:nvPr/>
          </p:nvGrpSpPr>
          <p:grpSpPr>
            <a:xfrm>
              <a:off x="8678350" y="1658000"/>
              <a:ext cx="175013" cy="27000"/>
              <a:chOff x="5662375" y="212375"/>
              <a:chExt cx="175013" cy="27000"/>
            </a:xfrm>
          </p:grpSpPr>
          <p:sp>
            <p:nvSpPr>
              <p:cNvPr id="568" name="Google Shape;568;p1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9" name="Google Shape;569;p1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0" name="Google Shape;570;p1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571" name="Google Shape;571;p1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72"/>
        <p:cNvGrpSpPr/>
        <p:nvPr/>
      </p:nvGrpSpPr>
      <p:grpSpPr>
        <a:xfrm>
          <a:off x="0" y="0"/>
          <a:ext cx="0" cy="0"/>
          <a:chOff x="0" y="0"/>
          <a:chExt cx="0" cy="0"/>
        </a:xfrm>
      </p:grpSpPr>
      <p:sp>
        <p:nvSpPr>
          <p:cNvPr id="573" name="Google Shape;573;p12"/>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574" name="Google Shape;574;p12"/>
          <p:cNvGrpSpPr/>
          <p:nvPr/>
        </p:nvGrpSpPr>
        <p:grpSpPr>
          <a:xfrm>
            <a:off x="432850" y="0"/>
            <a:ext cx="8278300" cy="5165700"/>
            <a:chOff x="432850" y="0"/>
            <a:chExt cx="8278300" cy="5165700"/>
          </a:xfrm>
        </p:grpSpPr>
        <p:cxnSp>
          <p:nvCxnSpPr>
            <p:cNvPr id="575" name="Google Shape;575;p12"/>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576" name="Google Shape;576;p12"/>
            <p:cNvGrpSpPr/>
            <p:nvPr/>
          </p:nvGrpSpPr>
          <p:grpSpPr>
            <a:xfrm>
              <a:off x="8129350" y="4292175"/>
              <a:ext cx="581800" cy="582350"/>
              <a:chOff x="8064275" y="887850"/>
              <a:chExt cx="581800" cy="582350"/>
            </a:xfrm>
          </p:grpSpPr>
          <p:sp>
            <p:nvSpPr>
              <p:cNvPr id="577" name="Google Shape;577;p1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8" name="Google Shape;578;p1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9" name="Google Shape;579;p1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0" name="Google Shape;580;p1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1" name="Google Shape;581;p1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2" name="Google Shape;582;p1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83" name="Google Shape;583;p12"/>
            <p:cNvGrpSpPr/>
            <p:nvPr/>
          </p:nvGrpSpPr>
          <p:grpSpPr>
            <a:xfrm>
              <a:off x="8274238" y="3720600"/>
              <a:ext cx="292025" cy="292575"/>
              <a:chOff x="7353050" y="316275"/>
              <a:chExt cx="292025" cy="292575"/>
            </a:xfrm>
          </p:grpSpPr>
          <p:sp>
            <p:nvSpPr>
              <p:cNvPr id="584" name="Google Shape;584;p1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5" name="Google Shape;585;p1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6" name="Google Shape;586;p1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7" name="Google Shape;587;p1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88" name="Google Shape;588;p12"/>
            <p:cNvGrpSpPr/>
            <p:nvPr/>
          </p:nvGrpSpPr>
          <p:grpSpPr>
            <a:xfrm>
              <a:off x="8332763" y="3212475"/>
              <a:ext cx="175000" cy="175000"/>
              <a:chOff x="8792300" y="321275"/>
              <a:chExt cx="175000" cy="175000"/>
            </a:xfrm>
          </p:grpSpPr>
          <p:sp>
            <p:nvSpPr>
              <p:cNvPr id="589" name="Google Shape;589;p1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0" name="Google Shape;590;p1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1" name="Google Shape;591;p1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2" name="Google Shape;592;p1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593" name="Google Shape;593;p12"/>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594" name="Google Shape;594;p12"/>
            <p:cNvGrpSpPr/>
            <p:nvPr/>
          </p:nvGrpSpPr>
          <p:grpSpPr>
            <a:xfrm rot="10800000">
              <a:off x="432850" y="291788"/>
              <a:ext cx="581800" cy="582350"/>
              <a:chOff x="8064275" y="887850"/>
              <a:chExt cx="581800" cy="582350"/>
            </a:xfrm>
          </p:grpSpPr>
          <p:sp>
            <p:nvSpPr>
              <p:cNvPr id="595" name="Google Shape;595;p1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6" name="Google Shape;596;p1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7" name="Google Shape;597;p1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8" name="Google Shape;598;p1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9" name="Google Shape;599;p1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0" name="Google Shape;600;p1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01" name="Google Shape;601;p12"/>
            <p:cNvGrpSpPr/>
            <p:nvPr/>
          </p:nvGrpSpPr>
          <p:grpSpPr>
            <a:xfrm rot="10800000">
              <a:off x="577738" y="1153138"/>
              <a:ext cx="292025" cy="292575"/>
              <a:chOff x="7353050" y="316275"/>
              <a:chExt cx="292025" cy="292575"/>
            </a:xfrm>
          </p:grpSpPr>
          <p:sp>
            <p:nvSpPr>
              <p:cNvPr id="602" name="Google Shape;602;p1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3" name="Google Shape;603;p1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4" name="Google Shape;604;p1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5" name="Google Shape;605;p1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06" name="Google Shape;606;p12"/>
            <p:cNvGrpSpPr/>
            <p:nvPr/>
          </p:nvGrpSpPr>
          <p:grpSpPr>
            <a:xfrm rot="10800000">
              <a:off x="636238" y="1778838"/>
              <a:ext cx="175000" cy="175000"/>
              <a:chOff x="8792300" y="321275"/>
              <a:chExt cx="175000" cy="175000"/>
            </a:xfrm>
          </p:grpSpPr>
          <p:sp>
            <p:nvSpPr>
              <p:cNvPr id="607" name="Google Shape;607;p1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8" name="Google Shape;608;p1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9" name="Google Shape;609;p1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0" name="Google Shape;610;p1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11" name="Google Shape;611;p12"/>
            <p:cNvGrpSpPr/>
            <p:nvPr/>
          </p:nvGrpSpPr>
          <p:grpSpPr>
            <a:xfrm>
              <a:off x="432850" y="2003163"/>
              <a:ext cx="175013" cy="27000"/>
              <a:chOff x="5662375" y="212375"/>
              <a:chExt cx="175013" cy="27000"/>
            </a:xfrm>
          </p:grpSpPr>
          <p:sp>
            <p:nvSpPr>
              <p:cNvPr id="612" name="Google Shape;612;p1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3" name="Google Shape;613;p1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4" name="Google Shape;614;p1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15" name="Google Shape;615;p12"/>
            <p:cNvGrpSpPr/>
            <p:nvPr/>
          </p:nvGrpSpPr>
          <p:grpSpPr>
            <a:xfrm>
              <a:off x="788100" y="208488"/>
              <a:ext cx="175013" cy="27000"/>
              <a:chOff x="5662375" y="212375"/>
              <a:chExt cx="175013" cy="27000"/>
            </a:xfrm>
          </p:grpSpPr>
          <p:sp>
            <p:nvSpPr>
              <p:cNvPr id="616" name="Google Shape;616;p1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7" name="Google Shape;617;p1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8" name="Google Shape;618;p1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19" name="Google Shape;619;p12"/>
            <p:cNvGrpSpPr/>
            <p:nvPr/>
          </p:nvGrpSpPr>
          <p:grpSpPr>
            <a:xfrm>
              <a:off x="8129350" y="4988725"/>
              <a:ext cx="175013" cy="27000"/>
              <a:chOff x="5662375" y="212375"/>
              <a:chExt cx="175013" cy="27000"/>
            </a:xfrm>
          </p:grpSpPr>
          <p:sp>
            <p:nvSpPr>
              <p:cNvPr id="620" name="Google Shape;620;p1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1" name="Google Shape;621;p1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2" name="Google Shape;622;p1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23" name="Google Shape;623;p12"/>
            <p:cNvGrpSpPr/>
            <p:nvPr/>
          </p:nvGrpSpPr>
          <p:grpSpPr>
            <a:xfrm>
              <a:off x="8497550" y="3429425"/>
              <a:ext cx="175013" cy="27000"/>
              <a:chOff x="5662375" y="212375"/>
              <a:chExt cx="175013" cy="27000"/>
            </a:xfrm>
          </p:grpSpPr>
          <p:sp>
            <p:nvSpPr>
              <p:cNvPr id="624" name="Google Shape;624;p1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5" name="Google Shape;625;p1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6" name="Google Shape;626;p1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627" name="Google Shape;627;p12"/>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628" name="Google Shape;628;p12"/>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629" name="Google Shape;629;p1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0" name="Google Shape;630;p1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1" name="Google Shape;631;p1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2" name="Google Shape;632;p1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633"/>
        <p:cNvGrpSpPr/>
        <p:nvPr/>
      </p:nvGrpSpPr>
      <p:grpSpPr>
        <a:xfrm>
          <a:off x="0" y="0"/>
          <a:ext cx="0" cy="0"/>
          <a:chOff x="0" y="0"/>
          <a:chExt cx="0" cy="0"/>
        </a:xfrm>
      </p:grpSpPr>
      <p:cxnSp>
        <p:nvCxnSpPr>
          <p:cNvPr id="634" name="Google Shape;634;p13"/>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sp>
        <p:nvSpPr>
          <p:cNvPr id="635" name="Google Shape;635;p13"/>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36" name="Google Shape;636;p13"/>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637" name="Google Shape;637;p13"/>
          <p:cNvGrpSpPr/>
          <p:nvPr/>
        </p:nvGrpSpPr>
        <p:grpSpPr>
          <a:xfrm flipH="1">
            <a:off x="431725" y="4183775"/>
            <a:ext cx="292025" cy="292575"/>
            <a:chOff x="7353050" y="316275"/>
            <a:chExt cx="292025" cy="292575"/>
          </a:xfrm>
        </p:grpSpPr>
        <p:sp>
          <p:nvSpPr>
            <p:cNvPr id="638" name="Google Shape;638;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9" name="Google Shape;639;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0" name="Google Shape;640;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1" name="Google Shape;641;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42" name="Google Shape;642;p13"/>
          <p:cNvGrpSpPr/>
          <p:nvPr/>
        </p:nvGrpSpPr>
        <p:grpSpPr>
          <a:xfrm>
            <a:off x="1075789" y="4604675"/>
            <a:ext cx="293111" cy="293388"/>
            <a:chOff x="3164039" y="430875"/>
            <a:chExt cx="293111" cy="293388"/>
          </a:xfrm>
        </p:grpSpPr>
        <p:sp>
          <p:nvSpPr>
            <p:cNvPr id="643" name="Google Shape;643;p1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4" name="Google Shape;644;p1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5" name="Google Shape;645;p1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6" name="Google Shape;646;p1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7" name="Google Shape;647;p1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8" name="Google Shape;648;p1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649" name="Google Shape;649;p13"/>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650" name="Google Shape;650;p13"/>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651" name="Google Shape;651;p13"/>
          <p:cNvGrpSpPr/>
          <p:nvPr/>
        </p:nvGrpSpPr>
        <p:grpSpPr>
          <a:xfrm>
            <a:off x="8064275" y="526925"/>
            <a:ext cx="581800" cy="582350"/>
            <a:chOff x="8064275" y="887850"/>
            <a:chExt cx="581800" cy="582350"/>
          </a:xfrm>
        </p:grpSpPr>
        <p:sp>
          <p:nvSpPr>
            <p:cNvPr id="652" name="Google Shape;652;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3" name="Google Shape;653;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4" name="Google Shape;654;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5" name="Google Shape;655;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6" name="Google Shape;656;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7" name="Google Shape;657;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58" name="Google Shape;658;p13"/>
          <p:cNvGrpSpPr/>
          <p:nvPr/>
        </p:nvGrpSpPr>
        <p:grpSpPr>
          <a:xfrm>
            <a:off x="7033875" y="170875"/>
            <a:ext cx="292025" cy="292575"/>
            <a:chOff x="7353050" y="316275"/>
            <a:chExt cx="292025" cy="292575"/>
          </a:xfrm>
        </p:grpSpPr>
        <p:sp>
          <p:nvSpPr>
            <p:cNvPr id="659" name="Google Shape;659;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0" name="Google Shape;660;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1" name="Google Shape;661;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2" name="Google Shape;662;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63" name="Google Shape;663;p13"/>
          <p:cNvGrpSpPr/>
          <p:nvPr/>
        </p:nvGrpSpPr>
        <p:grpSpPr>
          <a:xfrm>
            <a:off x="8757950" y="229650"/>
            <a:ext cx="175000" cy="175000"/>
            <a:chOff x="8792300" y="321275"/>
            <a:chExt cx="175000" cy="175000"/>
          </a:xfrm>
        </p:grpSpPr>
        <p:sp>
          <p:nvSpPr>
            <p:cNvPr id="664" name="Google Shape;664;p1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5" name="Google Shape;665;p1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6" name="Google Shape;666;p1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7" name="Google Shape;667;p1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68" name="Google Shape;668;p13"/>
          <p:cNvGrpSpPr/>
          <p:nvPr/>
        </p:nvGrpSpPr>
        <p:grpSpPr>
          <a:xfrm>
            <a:off x="8490050" y="170875"/>
            <a:ext cx="175013" cy="27000"/>
            <a:chOff x="5662375" y="212375"/>
            <a:chExt cx="175013" cy="27000"/>
          </a:xfrm>
        </p:grpSpPr>
        <p:sp>
          <p:nvSpPr>
            <p:cNvPr id="669" name="Google Shape;669;p1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0" name="Google Shape;670;p1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1" name="Google Shape;671;p1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72" name="Google Shape;672;p13"/>
          <p:cNvGrpSpPr/>
          <p:nvPr/>
        </p:nvGrpSpPr>
        <p:grpSpPr>
          <a:xfrm>
            <a:off x="7916350" y="1124600"/>
            <a:ext cx="175013" cy="27000"/>
            <a:chOff x="5662375" y="212375"/>
            <a:chExt cx="175013" cy="27000"/>
          </a:xfrm>
        </p:grpSpPr>
        <p:sp>
          <p:nvSpPr>
            <p:cNvPr id="673" name="Google Shape;673;p1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4" name="Google Shape;674;p1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5" name="Google Shape;675;p1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676" name="Google Shape;676;p13"/>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677" name="Google Shape;677;p13"/>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678" name="Google Shape;678;p13"/>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679" name="Google Shape;679;p13"/>
          <p:cNvSpPr txBox="1">
            <a:spLocks noGrp="1"/>
          </p:cNvSpPr>
          <p:nvPr>
            <p:ph type="subTitle" idx="4"/>
          </p:nvPr>
        </p:nvSpPr>
        <p:spPr>
          <a:xfrm>
            <a:off x="6217920"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680" name="Google Shape;680;p13"/>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681" name="Google Shape;681;p13"/>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682"/>
        <p:cNvGrpSpPr/>
        <p:nvPr/>
      </p:nvGrpSpPr>
      <p:grpSpPr>
        <a:xfrm>
          <a:off x="0" y="0"/>
          <a:ext cx="0" cy="0"/>
          <a:chOff x="0" y="0"/>
          <a:chExt cx="0" cy="0"/>
        </a:xfrm>
      </p:grpSpPr>
      <p:sp>
        <p:nvSpPr>
          <p:cNvPr id="683" name="Google Shape;683;p14"/>
          <p:cNvSpPr txBox="1">
            <a:spLocks noGrp="1"/>
          </p:cNvSpPr>
          <p:nvPr>
            <p:ph type="title"/>
          </p:nvPr>
        </p:nvSpPr>
        <p:spPr>
          <a:xfrm>
            <a:off x="2962656" y="338328"/>
            <a:ext cx="321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684" name="Google Shape;684;p14"/>
          <p:cNvGrpSpPr/>
          <p:nvPr/>
        </p:nvGrpSpPr>
        <p:grpSpPr>
          <a:xfrm>
            <a:off x="261711" y="-1158"/>
            <a:ext cx="8550327" cy="3981600"/>
            <a:chOff x="261711" y="-1158"/>
            <a:chExt cx="8550327" cy="3981600"/>
          </a:xfrm>
        </p:grpSpPr>
        <p:cxnSp>
          <p:nvCxnSpPr>
            <p:cNvPr id="685" name="Google Shape;685;p14"/>
            <p:cNvCxnSpPr/>
            <p:nvPr/>
          </p:nvCxnSpPr>
          <p:spPr>
            <a:xfrm>
              <a:off x="515925" y="-1158"/>
              <a:ext cx="0" cy="3981600"/>
            </a:xfrm>
            <a:prstGeom prst="straightConnector1">
              <a:avLst/>
            </a:prstGeom>
            <a:noFill/>
            <a:ln w="9525" cap="flat" cmpd="sng">
              <a:solidFill>
                <a:schemeClr val="dk2"/>
              </a:solidFill>
              <a:prstDash val="solid"/>
              <a:round/>
              <a:headEnd type="none" w="sm" len="sm"/>
              <a:tailEnd type="none" w="sm" len="sm"/>
            </a:ln>
          </p:spPr>
        </p:cxnSp>
        <p:cxnSp>
          <p:nvCxnSpPr>
            <p:cNvPr id="686" name="Google Shape;686;p14"/>
            <p:cNvCxnSpPr/>
            <p:nvPr/>
          </p:nvCxnSpPr>
          <p:spPr>
            <a:xfrm>
              <a:off x="8666025" y="-1158"/>
              <a:ext cx="0" cy="1902000"/>
            </a:xfrm>
            <a:prstGeom prst="straightConnector1">
              <a:avLst/>
            </a:prstGeom>
            <a:noFill/>
            <a:ln w="9525" cap="flat" cmpd="sng">
              <a:solidFill>
                <a:schemeClr val="dk2"/>
              </a:solidFill>
              <a:prstDash val="solid"/>
              <a:round/>
              <a:headEnd type="none" w="sm" len="sm"/>
              <a:tailEnd type="none" w="sm" len="sm"/>
            </a:ln>
          </p:spPr>
        </p:cxnSp>
        <p:grpSp>
          <p:nvGrpSpPr>
            <p:cNvPr id="687" name="Google Shape;687;p14"/>
            <p:cNvGrpSpPr/>
            <p:nvPr/>
          </p:nvGrpSpPr>
          <p:grpSpPr>
            <a:xfrm rot="10800000">
              <a:off x="343275" y="3300779"/>
              <a:ext cx="344736" cy="345385"/>
              <a:chOff x="7353050" y="316275"/>
              <a:chExt cx="292025" cy="292575"/>
            </a:xfrm>
          </p:grpSpPr>
          <p:sp>
            <p:nvSpPr>
              <p:cNvPr id="688" name="Google Shape;688;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89" name="Google Shape;689;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0" name="Google Shape;690;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1" name="Google Shape;691;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92" name="Google Shape;692;p14"/>
            <p:cNvGrpSpPr/>
            <p:nvPr/>
          </p:nvGrpSpPr>
          <p:grpSpPr>
            <a:xfrm rot="10800000">
              <a:off x="8520013" y="714742"/>
              <a:ext cx="292025" cy="292575"/>
              <a:chOff x="7353050" y="316275"/>
              <a:chExt cx="292025" cy="292575"/>
            </a:xfrm>
          </p:grpSpPr>
          <p:sp>
            <p:nvSpPr>
              <p:cNvPr id="693" name="Google Shape;693;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4" name="Google Shape;694;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5" name="Google Shape;695;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6" name="Google Shape;696;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97" name="Google Shape;697;p14"/>
            <p:cNvGrpSpPr/>
            <p:nvPr/>
          </p:nvGrpSpPr>
          <p:grpSpPr>
            <a:xfrm rot="10800000">
              <a:off x="261711" y="465077"/>
              <a:ext cx="507562" cy="507984"/>
              <a:chOff x="8064275" y="887850"/>
              <a:chExt cx="581800" cy="582350"/>
            </a:xfrm>
          </p:grpSpPr>
          <p:sp>
            <p:nvSpPr>
              <p:cNvPr id="698" name="Google Shape;698;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9" name="Google Shape;699;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0" name="Google Shape;700;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1" name="Google Shape;701;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2" name="Google Shape;702;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3" name="Google Shape;703;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704" name="Google Shape;704;p14"/>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705" name="Google Shape;705;p14"/>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06" name="Google Shape;706;p14"/>
          <p:cNvSpPr txBox="1">
            <a:spLocks noGrp="1"/>
          </p:cNvSpPr>
          <p:nvPr>
            <p:ph type="subTitle" idx="3"/>
          </p:nvPr>
        </p:nvSpPr>
        <p:spPr>
          <a:xfrm>
            <a:off x="1408175" y="2309476"/>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707" name="Google Shape;707;p14"/>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08" name="Google Shape;708;p14"/>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709" name="Google Shape;709;p14"/>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710"/>
        <p:cNvGrpSpPr/>
        <p:nvPr/>
      </p:nvGrpSpPr>
      <p:grpSpPr>
        <a:xfrm>
          <a:off x="0" y="0"/>
          <a:ext cx="0" cy="0"/>
          <a:chOff x="0" y="0"/>
          <a:chExt cx="0" cy="0"/>
        </a:xfrm>
      </p:grpSpPr>
      <p:sp>
        <p:nvSpPr>
          <p:cNvPr id="711" name="Google Shape;711;p15"/>
          <p:cNvSpPr txBox="1">
            <a:spLocks noGrp="1"/>
          </p:cNvSpPr>
          <p:nvPr>
            <p:ph type="title"/>
          </p:nvPr>
        </p:nvSpPr>
        <p:spPr>
          <a:xfrm>
            <a:off x="896100" y="1984450"/>
            <a:ext cx="3457200" cy="129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cxnSp>
        <p:nvCxnSpPr>
          <p:cNvPr id="712" name="Google Shape;712;p15"/>
          <p:cNvCxnSpPr/>
          <p:nvPr/>
        </p:nvCxnSpPr>
        <p:spPr>
          <a:xfrm>
            <a:off x="1645925" y="5231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713" name="Google Shape;713;p1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714" name="Google Shape;714;p15"/>
          <p:cNvCxnSpPr/>
          <p:nvPr/>
        </p:nvCxnSpPr>
        <p:spPr>
          <a:xfrm>
            <a:off x="0" y="6520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715" name="Google Shape;715;p15"/>
          <p:cNvGrpSpPr/>
          <p:nvPr/>
        </p:nvGrpSpPr>
        <p:grpSpPr>
          <a:xfrm flipH="1">
            <a:off x="499400" y="959675"/>
            <a:ext cx="581800" cy="582350"/>
            <a:chOff x="8064275" y="887850"/>
            <a:chExt cx="581800" cy="582350"/>
          </a:xfrm>
        </p:grpSpPr>
        <p:sp>
          <p:nvSpPr>
            <p:cNvPr id="716" name="Google Shape;71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7" name="Google Shape;71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8" name="Google Shape;71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9" name="Google Shape;71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0" name="Google Shape;72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1" name="Google Shape;72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22" name="Google Shape;722;p15"/>
          <p:cNvGrpSpPr/>
          <p:nvPr/>
        </p:nvGrpSpPr>
        <p:grpSpPr>
          <a:xfrm flipH="1">
            <a:off x="1500400" y="388100"/>
            <a:ext cx="292025" cy="292575"/>
            <a:chOff x="7353050" y="316275"/>
            <a:chExt cx="292025" cy="292575"/>
          </a:xfrm>
        </p:grpSpPr>
        <p:sp>
          <p:nvSpPr>
            <p:cNvPr id="723" name="Google Shape;72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727" name="Google Shape;727;p1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1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1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1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1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1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33" name="Google Shape;733;p15"/>
          <p:cNvGrpSpPr/>
          <p:nvPr/>
        </p:nvGrpSpPr>
        <p:grpSpPr>
          <a:xfrm flipH="1">
            <a:off x="3527112" y="361100"/>
            <a:ext cx="175013" cy="27000"/>
            <a:chOff x="5662375" y="212375"/>
            <a:chExt cx="175013" cy="27000"/>
          </a:xfrm>
        </p:grpSpPr>
        <p:sp>
          <p:nvSpPr>
            <p:cNvPr id="734" name="Google Shape;734;p1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5" name="Google Shape;735;p1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6" name="Google Shape;736;p1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37" name="Google Shape;737;p15"/>
          <p:cNvGrpSpPr/>
          <p:nvPr/>
        </p:nvGrpSpPr>
        <p:grpSpPr>
          <a:xfrm flipH="1">
            <a:off x="480412" y="242700"/>
            <a:ext cx="175013" cy="27000"/>
            <a:chOff x="5662375" y="212375"/>
            <a:chExt cx="175013" cy="27000"/>
          </a:xfrm>
        </p:grpSpPr>
        <p:sp>
          <p:nvSpPr>
            <p:cNvPr id="738" name="Google Shape;738;p1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9" name="Google Shape;739;p1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0" name="Google Shape;740;p1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41" name="Google Shape;741;p15"/>
          <p:cNvGrpSpPr/>
          <p:nvPr/>
        </p:nvGrpSpPr>
        <p:grpSpPr>
          <a:xfrm flipH="1">
            <a:off x="901712" y="1653625"/>
            <a:ext cx="175013" cy="27000"/>
            <a:chOff x="5662375" y="212375"/>
            <a:chExt cx="175013" cy="27000"/>
          </a:xfrm>
        </p:grpSpPr>
        <p:sp>
          <p:nvSpPr>
            <p:cNvPr id="742" name="Google Shape;742;p1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1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1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745" name="Google Shape;745;p15"/>
          <p:cNvCxnSpPr/>
          <p:nvPr/>
        </p:nvCxnSpPr>
        <p:spPr>
          <a:xfrm>
            <a:off x="791400" y="42124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746" name="Google Shape;746;p15"/>
          <p:cNvCxnSpPr/>
          <p:nvPr/>
        </p:nvCxnSpPr>
        <p:spPr>
          <a:xfrm rot="10800000" flipH="1">
            <a:off x="0" y="42204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747" name="Google Shape;747;p15"/>
          <p:cNvGrpSpPr/>
          <p:nvPr/>
        </p:nvGrpSpPr>
        <p:grpSpPr>
          <a:xfrm rot="10800000">
            <a:off x="499400" y="3940925"/>
            <a:ext cx="581800" cy="582350"/>
            <a:chOff x="8064275" y="887850"/>
            <a:chExt cx="581800" cy="582350"/>
          </a:xfrm>
        </p:grpSpPr>
        <p:sp>
          <p:nvSpPr>
            <p:cNvPr id="748" name="Google Shape;748;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1" name="Google Shape;751;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2" name="Google Shape;752;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3" name="Google Shape;753;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54" name="Google Shape;754;p15"/>
          <p:cNvGrpSpPr/>
          <p:nvPr/>
        </p:nvGrpSpPr>
        <p:grpSpPr>
          <a:xfrm rot="10800000">
            <a:off x="1819575" y="4586750"/>
            <a:ext cx="292025" cy="292575"/>
            <a:chOff x="7353050" y="316275"/>
            <a:chExt cx="292025" cy="292575"/>
          </a:xfrm>
        </p:grpSpPr>
        <p:sp>
          <p:nvSpPr>
            <p:cNvPr id="755" name="Google Shape;755;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6" name="Google Shape;756;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7" name="Google Shape;757;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8" name="Google Shape;758;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59" name="Google Shape;759;p15"/>
          <p:cNvGrpSpPr/>
          <p:nvPr/>
        </p:nvGrpSpPr>
        <p:grpSpPr>
          <a:xfrm rot="10800000">
            <a:off x="212525" y="4645550"/>
            <a:ext cx="175000" cy="175000"/>
            <a:chOff x="8792300" y="321275"/>
            <a:chExt cx="175000" cy="175000"/>
          </a:xfrm>
        </p:grpSpPr>
        <p:sp>
          <p:nvSpPr>
            <p:cNvPr id="760" name="Google Shape;760;p1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1" name="Google Shape;761;p1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2" name="Google Shape;762;p1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3" name="Google Shape;763;p1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64" name="Google Shape;764;p15"/>
          <p:cNvGrpSpPr/>
          <p:nvPr/>
        </p:nvGrpSpPr>
        <p:grpSpPr>
          <a:xfrm rot="10800000">
            <a:off x="480412" y="4852325"/>
            <a:ext cx="175013" cy="27000"/>
            <a:chOff x="5662375" y="212375"/>
            <a:chExt cx="175013" cy="27000"/>
          </a:xfrm>
        </p:grpSpPr>
        <p:sp>
          <p:nvSpPr>
            <p:cNvPr id="765" name="Google Shape;765;p1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6" name="Google Shape;766;p1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7" name="Google Shape;767;p1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68" name="Google Shape;768;p15"/>
          <p:cNvGrpSpPr/>
          <p:nvPr/>
        </p:nvGrpSpPr>
        <p:grpSpPr>
          <a:xfrm rot="10800000">
            <a:off x="1054112" y="3898600"/>
            <a:ext cx="175013" cy="27000"/>
            <a:chOff x="5662375" y="212375"/>
            <a:chExt cx="175013" cy="27000"/>
          </a:xfrm>
        </p:grpSpPr>
        <p:sp>
          <p:nvSpPr>
            <p:cNvPr id="769" name="Google Shape;769;p1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0" name="Google Shape;770;p1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1" name="Google Shape;771;p1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772"/>
        <p:cNvGrpSpPr/>
        <p:nvPr/>
      </p:nvGrpSpPr>
      <p:grpSpPr>
        <a:xfrm>
          <a:off x="0" y="0"/>
          <a:ext cx="0" cy="0"/>
          <a:chOff x="0" y="0"/>
          <a:chExt cx="0" cy="0"/>
        </a:xfrm>
      </p:grpSpPr>
      <p:sp>
        <p:nvSpPr>
          <p:cNvPr id="773" name="Google Shape;773;p16"/>
          <p:cNvSpPr txBox="1">
            <a:spLocks noGrp="1"/>
          </p:cNvSpPr>
          <p:nvPr>
            <p:ph type="title"/>
          </p:nvPr>
        </p:nvSpPr>
        <p:spPr>
          <a:xfrm>
            <a:off x="1807671" y="338325"/>
            <a:ext cx="55287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74" name="Google Shape;774;p16"/>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5" name="Google Shape;775;p16"/>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76" name="Google Shape;776;p16"/>
          <p:cNvSpPr txBox="1">
            <a:spLocks noGrp="1"/>
          </p:cNvSpPr>
          <p:nvPr>
            <p:ph type="subTitle" idx="3"/>
          </p:nvPr>
        </p:nvSpPr>
        <p:spPr>
          <a:xfrm>
            <a:off x="4956048" y="2221992"/>
            <a:ext cx="2084700" cy="283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16"/>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16"/>
          <p:cNvSpPr txBox="1">
            <a:spLocks noGrp="1"/>
          </p:cNvSpPr>
          <p:nvPr>
            <p:ph type="title" idx="5"/>
          </p:nvPr>
        </p:nvSpPr>
        <p:spPr>
          <a:xfrm>
            <a:off x="2779776"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79" name="Google Shape;779;p16"/>
          <p:cNvSpPr txBox="1">
            <a:spLocks noGrp="1"/>
          </p:cNvSpPr>
          <p:nvPr>
            <p:ph type="title" idx="6"/>
          </p:nvPr>
        </p:nvSpPr>
        <p:spPr>
          <a:xfrm>
            <a:off x="5641848"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780" name="Google Shape;780;p16"/>
          <p:cNvGrpSpPr/>
          <p:nvPr/>
        </p:nvGrpSpPr>
        <p:grpSpPr>
          <a:xfrm>
            <a:off x="432850" y="0"/>
            <a:ext cx="8278300" cy="5165700"/>
            <a:chOff x="432850" y="0"/>
            <a:chExt cx="8278300" cy="5165700"/>
          </a:xfrm>
        </p:grpSpPr>
        <p:cxnSp>
          <p:nvCxnSpPr>
            <p:cNvPr id="781" name="Google Shape;781;p16"/>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782" name="Google Shape;782;p16"/>
            <p:cNvGrpSpPr/>
            <p:nvPr/>
          </p:nvGrpSpPr>
          <p:grpSpPr>
            <a:xfrm>
              <a:off x="8129350" y="4292175"/>
              <a:ext cx="581800" cy="582350"/>
              <a:chOff x="8064275" y="887850"/>
              <a:chExt cx="581800" cy="582350"/>
            </a:xfrm>
          </p:grpSpPr>
          <p:sp>
            <p:nvSpPr>
              <p:cNvPr id="783" name="Google Shape;783;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4" name="Google Shape;784;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5" name="Google Shape;785;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6" name="Google Shape;786;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7" name="Google Shape;787;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8" name="Google Shape;788;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89" name="Google Shape;789;p16"/>
            <p:cNvGrpSpPr/>
            <p:nvPr/>
          </p:nvGrpSpPr>
          <p:grpSpPr>
            <a:xfrm>
              <a:off x="8274238" y="3720600"/>
              <a:ext cx="292025" cy="292575"/>
              <a:chOff x="7353050" y="316275"/>
              <a:chExt cx="292025" cy="292575"/>
            </a:xfrm>
          </p:grpSpPr>
          <p:sp>
            <p:nvSpPr>
              <p:cNvPr id="790" name="Google Shape;790;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1" name="Google Shape;791;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2" name="Google Shape;792;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3" name="Google Shape;793;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94" name="Google Shape;794;p16"/>
            <p:cNvGrpSpPr/>
            <p:nvPr/>
          </p:nvGrpSpPr>
          <p:grpSpPr>
            <a:xfrm>
              <a:off x="8332763" y="3212475"/>
              <a:ext cx="175000" cy="175000"/>
              <a:chOff x="8792300" y="321275"/>
              <a:chExt cx="175000" cy="175000"/>
            </a:xfrm>
          </p:grpSpPr>
          <p:sp>
            <p:nvSpPr>
              <p:cNvPr id="795" name="Google Shape;795;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6" name="Google Shape;796;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7" name="Google Shape;797;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 name="Google Shape;798;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799" name="Google Shape;799;p16"/>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800" name="Google Shape;800;p16"/>
            <p:cNvGrpSpPr/>
            <p:nvPr/>
          </p:nvGrpSpPr>
          <p:grpSpPr>
            <a:xfrm rot="10800000">
              <a:off x="432850" y="291788"/>
              <a:ext cx="581800" cy="582350"/>
              <a:chOff x="8064275" y="887850"/>
              <a:chExt cx="581800" cy="582350"/>
            </a:xfrm>
          </p:grpSpPr>
          <p:sp>
            <p:nvSpPr>
              <p:cNvPr id="801" name="Google Shape;801;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2" name="Google Shape;802;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3" name="Google Shape;803;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4" name="Google Shape;804;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5" name="Google Shape;805;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6" name="Google Shape;806;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07" name="Google Shape;807;p16"/>
            <p:cNvGrpSpPr/>
            <p:nvPr/>
          </p:nvGrpSpPr>
          <p:grpSpPr>
            <a:xfrm rot="10800000">
              <a:off x="577738" y="1153138"/>
              <a:ext cx="292025" cy="292575"/>
              <a:chOff x="7353050" y="316275"/>
              <a:chExt cx="292025" cy="292575"/>
            </a:xfrm>
          </p:grpSpPr>
          <p:sp>
            <p:nvSpPr>
              <p:cNvPr id="808" name="Google Shape;808;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9" name="Google Shape;809;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0" name="Google Shape;810;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1" name="Google Shape;811;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12" name="Google Shape;812;p16"/>
            <p:cNvGrpSpPr/>
            <p:nvPr/>
          </p:nvGrpSpPr>
          <p:grpSpPr>
            <a:xfrm rot="10800000">
              <a:off x="636238" y="1778838"/>
              <a:ext cx="175000" cy="175000"/>
              <a:chOff x="8792300" y="321275"/>
              <a:chExt cx="175000" cy="175000"/>
            </a:xfrm>
          </p:grpSpPr>
          <p:sp>
            <p:nvSpPr>
              <p:cNvPr id="813" name="Google Shape;813;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4" name="Google Shape;814;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5" name="Google Shape;815;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6" name="Google Shape;816;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17" name="Google Shape;817;p16"/>
            <p:cNvGrpSpPr/>
            <p:nvPr/>
          </p:nvGrpSpPr>
          <p:grpSpPr>
            <a:xfrm>
              <a:off x="432850" y="2003163"/>
              <a:ext cx="175013" cy="27000"/>
              <a:chOff x="5662375" y="212375"/>
              <a:chExt cx="175013" cy="27000"/>
            </a:xfrm>
          </p:grpSpPr>
          <p:sp>
            <p:nvSpPr>
              <p:cNvPr id="818" name="Google Shape;818;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9" name="Google Shape;819;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0" name="Google Shape;820;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21" name="Google Shape;821;p16"/>
            <p:cNvGrpSpPr/>
            <p:nvPr/>
          </p:nvGrpSpPr>
          <p:grpSpPr>
            <a:xfrm>
              <a:off x="788100" y="208488"/>
              <a:ext cx="175013" cy="27000"/>
              <a:chOff x="5662375" y="212375"/>
              <a:chExt cx="175013" cy="27000"/>
            </a:xfrm>
          </p:grpSpPr>
          <p:sp>
            <p:nvSpPr>
              <p:cNvPr id="822" name="Google Shape;822;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3" name="Google Shape;823;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4" name="Google Shape;824;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25" name="Google Shape;825;p16"/>
            <p:cNvGrpSpPr/>
            <p:nvPr/>
          </p:nvGrpSpPr>
          <p:grpSpPr>
            <a:xfrm>
              <a:off x="8129350" y="4988725"/>
              <a:ext cx="175013" cy="27000"/>
              <a:chOff x="5662375" y="212375"/>
              <a:chExt cx="175013" cy="27000"/>
            </a:xfrm>
          </p:grpSpPr>
          <p:sp>
            <p:nvSpPr>
              <p:cNvPr id="826" name="Google Shape;826;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7" name="Google Shape;827;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8" name="Google Shape;828;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29" name="Google Shape;829;p16"/>
            <p:cNvGrpSpPr/>
            <p:nvPr/>
          </p:nvGrpSpPr>
          <p:grpSpPr>
            <a:xfrm>
              <a:off x="8497550" y="3429425"/>
              <a:ext cx="175013" cy="27000"/>
              <a:chOff x="5662375" y="212375"/>
              <a:chExt cx="175013" cy="27000"/>
            </a:xfrm>
          </p:grpSpPr>
          <p:sp>
            <p:nvSpPr>
              <p:cNvPr id="830" name="Google Shape;830;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1" name="Google Shape;831;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2" name="Google Shape;832;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833" name="Google Shape;833;p16"/>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834" name="Google Shape;834;p16"/>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835" name="Google Shape;835;p1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6" name="Google Shape;836;p1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7" name="Google Shape;837;p1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8" name="Google Shape;838;p1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9"/>
        <p:cNvGrpSpPr/>
        <p:nvPr/>
      </p:nvGrpSpPr>
      <p:grpSpPr>
        <a:xfrm>
          <a:off x="0" y="0"/>
          <a:ext cx="0" cy="0"/>
          <a:chOff x="0" y="0"/>
          <a:chExt cx="0" cy="0"/>
        </a:xfrm>
      </p:grpSpPr>
      <p:sp>
        <p:nvSpPr>
          <p:cNvPr id="840" name="Google Shape;840;p17"/>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1" name="Google Shape;841;p17"/>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marR="0" lvl="1"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marR="0" lvl="2"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marR="0" lvl="3"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marR="0" lvl="4"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marR="0" lvl="5"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marR="0" lvl="6"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marR="0" lvl="7"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marR="0" lvl="8" indent="-317500" algn="l" rtl="0">
              <a:lnSpc>
                <a:spcPct val="100000"/>
              </a:lnSpc>
              <a:spcBef>
                <a:spcPts val="0"/>
              </a:spcBef>
              <a:spcAft>
                <a:spcPts val="0"/>
              </a:spcAft>
              <a:buClr>
                <a:schemeClr val="accent5"/>
              </a:buClr>
              <a:buSzPts val="1400"/>
              <a:buFont typeface="Barlow Semi Condensed" panose="00000506000000000000"/>
              <a:buChar char="■"/>
              <a:defRPr sz="1400" b="0" i="0" u="none" strike="noStrike" cap="none">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842" name="Google Shape;842;p17"/>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843" name="Google Shape;843;p1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844" name="Google Shape;844;p17"/>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845" name="Google Shape;845;p17"/>
          <p:cNvGrpSpPr/>
          <p:nvPr/>
        </p:nvGrpSpPr>
        <p:grpSpPr>
          <a:xfrm flipH="1">
            <a:off x="499400" y="959675"/>
            <a:ext cx="581800" cy="582350"/>
            <a:chOff x="8064275" y="887850"/>
            <a:chExt cx="581800" cy="582350"/>
          </a:xfrm>
        </p:grpSpPr>
        <p:sp>
          <p:nvSpPr>
            <p:cNvPr id="846" name="Google Shape;846;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47" name="Google Shape;847;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48" name="Google Shape;848;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49" name="Google Shape;849;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0" name="Google Shape;850;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1" name="Google Shape;851;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52" name="Google Shape;852;p17"/>
          <p:cNvGrpSpPr/>
          <p:nvPr/>
        </p:nvGrpSpPr>
        <p:grpSpPr>
          <a:xfrm flipH="1">
            <a:off x="1500400" y="388100"/>
            <a:ext cx="292025" cy="292575"/>
            <a:chOff x="7353050" y="316275"/>
            <a:chExt cx="292025" cy="292575"/>
          </a:xfrm>
        </p:grpSpPr>
        <p:sp>
          <p:nvSpPr>
            <p:cNvPr id="853" name="Google Shape;853;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4" name="Google Shape;854;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5" name="Google Shape;855;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6" name="Google Shape;856;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7" name="Google Shape;857;p1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8" name="Google Shape;858;p1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9" name="Google Shape;859;p1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0" name="Google Shape;860;p1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1" name="Google Shape;861;p1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2" name="Google Shape;862;p1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63" name="Google Shape;863;p17"/>
          <p:cNvGrpSpPr/>
          <p:nvPr/>
        </p:nvGrpSpPr>
        <p:grpSpPr>
          <a:xfrm flipH="1">
            <a:off x="3527112" y="361100"/>
            <a:ext cx="175013" cy="27000"/>
            <a:chOff x="5662375" y="212375"/>
            <a:chExt cx="175013" cy="27000"/>
          </a:xfrm>
        </p:grpSpPr>
        <p:sp>
          <p:nvSpPr>
            <p:cNvPr id="864" name="Google Shape;864;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5" name="Google Shape;865;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6" name="Google Shape;866;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67" name="Google Shape;867;p17"/>
          <p:cNvGrpSpPr/>
          <p:nvPr/>
        </p:nvGrpSpPr>
        <p:grpSpPr>
          <a:xfrm flipH="1">
            <a:off x="480412" y="242700"/>
            <a:ext cx="175013" cy="27000"/>
            <a:chOff x="5662375" y="212375"/>
            <a:chExt cx="175013" cy="27000"/>
          </a:xfrm>
        </p:grpSpPr>
        <p:sp>
          <p:nvSpPr>
            <p:cNvPr id="868" name="Google Shape;868;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9" name="Google Shape;869;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0" name="Google Shape;870;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71" name="Google Shape;871;p17"/>
          <p:cNvGrpSpPr/>
          <p:nvPr/>
        </p:nvGrpSpPr>
        <p:grpSpPr>
          <a:xfrm flipH="1">
            <a:off x="901712" y="1653625"/>
            <a:ext cx="175013" cy="27000"/>
            <a:chOff x="5662375" y="212375"/>
            <a:chExt cx="175013" cy="27000"/>
          </a:xfrm>
        </p:grpSpPr>
        <p:sp>
          <p:nvSpPr>
            <p:cNvPr id="872" name="Google Shape;872;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3" name="Google Shape;873;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4" name="Google Shape;874;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875" name="Google Shape;875;p17"/>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876" name="Google Shape;876;p17"/>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877" name="Google Shape;877;p17"/>
          <p:cNvGrpSpPr/>
          <p:nvPr/>
        </p:nvGrpSpPr>
        <p:grpSpPr>
          <a:xfrm rot="10800000">
            <a:off x="499400" y="3940925"/>
            <a:ext cx="581800" cy="582350"/>
            <a:chOff x="8064275" y="887850"/>
            <a:chExt cx="581800" cy="582350"/>
          </a:xfrm>
        </p:grpSpPr>
        <p:sp>
          <p:nvSpPr>
            <p:cNvPr id="878" name="Google Shape;878;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9" name="Google Shape;879;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0" name="Google Shape;880;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1" name="Google Shape;881;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2" name="Google Shape;882;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3" name="Google Shape;883;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84" name="Google Shape;884;p17"/>
          <p:cNvGrpSpPr/>
          <p:nvPr/>
        </p:nvGrpSpPr>
        <p:grpSpPr>
          <a:xfrm rot="10800000">
            <a:off x="1819575" y="4586750"/>
            <a:ext cx="292025" cy="292575"/>
            <a:chOff x="7353050" y="316275"/>
            <a:chExt cx="292025" cy="292575"/>
          </a:xfrm>
        </p:grpSpPr>
        <p:sp>
          <p:nvSpPr>
            <p:cNvPr id="885" name="Google Shape;885;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6" name="Google Shape;886;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7" name="Google Shape;887;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8" name="Google Shape;888;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89" name="Google Shape;889;p17"/>
          <p:cNvGrpSpPr/>
          <p:nvPr/>
        </p:nvGrpSpPr>
        <p:grpSpPr>
          <a:xfrm rot="10800000">
            <a:off x="212525" y="4645550"/>
            <a:ext cx="175000" cy="175000"/>
            <a:chOff x="8792300" y="321275"/>
            <a:chExt cx="175000" cy="175000"/>
          </a:xfrm>
        </p:grpSpPr>
        <p:sp>
          <p:nvSpPr>
            <p:cNvPr id="890" name="Google Shape;890;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1" name="Google Shape;891;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2" name="Google Shape;892;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3" name="Google Shape;893;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17"/>
          <p:cNvGrpSpPr/>
          <p:nvPr/>
        </p:nvGrpSpPr>
        <p:grpSpPr>
          <a:xfrm rot="10800000">
            <a:off x="480412" y="4852325"/>
            <a:ext cx="175013" cy="27000"/>
            <a:chOff x="5662375" y="212375"/>
            <a:chExt cx="175013" cy="27000"/>
          </a:xfrm>
        </p:grpSpPr>
        <p:sp>
          <p:nvSpPr>
            <p:cNvPr id="895" name="Google Shape;895;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6" name="Google Shape;896;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7" name="Google Shape;897;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17"/>
          <p:cNvGrpSpPr/>
          <p:nvPr/>
        </p:nvGrpSpPr>
        <p:grpSpPr>
          <a:xfrm rot="10800000">
            <a:off x="1054112" y="3898600"/>
            <a:ext cx="175013" cy="27000"/>
            <a:chOff x="5662375" y="212375"/>
            <a:chExt cx="175013" cy="27000"/>
          </a:xfrm>
        </p:grpSpPr>
        <p:sp>
          <p:nvSpPr>
            <p:cNvPr id="899" name="Google Shape;899;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0" name="Google Shape;900;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1" name="Google Shape;901;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2"/>
        <p:cNvGrpSpPr/>
        <p:nvPr/>
      </p:nvGrpSpPr>
      <p:grpSpPr>
        <a:xfrm>
          <a:off x="0" y="0"/>
          <a:ext cx="0" cy="0"/>
          <a:chOff x="0" y="0"/>
          <a:chExt cx="0" cy="0"/>
        </a:xfrm>
      </p:grpSpPr>
      <p:sp>
        <p:nvSpPr>
          <p:cNvPr id="903" name="Google Shape;903;p18"/>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600"/>
              <a:buFont typeface="Barlow Semi Condensed" panose="00000506000000000000"/>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stStyle>
          <a:p/>
        </p:txBody>
      </p:sp>
      <p:sp>
        <p:nvSpPr>
          <p:cNvPr id="904" name="Google Shape;904;p18"/>
          <p:cNvSpPr txBox="1">
            <a:spLocks noGrp="1"/>
          </p:cNvSpPr>
          <p:nvPr>
            <p:ph type="title"/>
          </p:nvPr>
        </p:nvSpPr>
        <p:spPr>
          <a:xfrm>
            <a:off x="2100600" y="347472"/>
            <a:ext cx="4947000" cy="585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905" name="Google Shape;905;p18"/>
          <p:cNvCxnSpPr/>
          <p:nvPr/>
        </p:nvCxnSpPr>
        <p:spPr>
          <a:xfrm>
            <a:off x="590450" y="4340600"/>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906" name="Google Shape;906;p18"/>
          <p:cNvCxnSpPr/>
          <p:nvPr/>
        </p:nvCxnSpPr>
        <p:spPr>
          <a:xfrm rot="10800000" flipH="1">
            <a:off x="7975" y="4332600"/>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907" name="Google Shape;907;p18"/>
          <p:cNvGrpSpPr/>
          <p:nvPr/>
        </p:nvGrpSpPr>
        <p:grpSpPr>
          <a:xfrm flipH="1">
            <a:off x="431725" y="4183775"/>
            <a:ext cx="292025" cy="292575"/>
            <a:chOff x="7353050" y="316275"/>
            <a:chExt cx="292025" cy="292575"/>
          </a:xfrm>
        </p:grpSpPr>
        <p:sp>
          <p:nvSpPr>
            <p:cNvPr id="908" name="Google Shape;908;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9" name="Google Shape;909;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0" name="Google Shape;910;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1" name="Google Shape;911;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18"/>
          <p:cNvGrpSpPr/>
          <p:nvPr/>
        </p:nvGrpSpPr>
        <p:grpSpPr>
          <a:xfrm>
            <a:off x="1646714" y="4616575"/>
            <a:ext cx="293111" cy="293388"/>
            <a:chOff x="3164039" y="430875"/>
            <a:chExt cx="293111" cy="293388"/>
          </a:xfrm>
        </p:grpSpPr>
        <p:sp>
          <p:nvSpPr>
            <p:cNvPr id="913" name="Google Shape;913;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4" name="Google Shape;914;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5" name="Google Shape;915;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6" name="Google Shape;916;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7" name="Google Shape;917;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8" name="Google Shape;918;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919" name="Google Shape;919;p18"/>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920" name="Google Shape;920;p18"/>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921" name="Google Shape;921;p18"/>
          <p:cNvGrpSpPr/>
          <p:nvPr/>
        </p:nvGrpSpPr>
        <p:grpSpPr>
          <a:xfrm>
            <a:off x="8064275" y="526925"/>
            <a:ext cx="581800" cy="582350"/>
            <a:chOff x="8064275" y="887850"/>
            <a:chExt cx="581800" cy="582350"/>
          </a:xfrm>
        </p:grpSpPr>
        <p:sp>
          <p:nvSpPr>
            <p:cNvPr id="922" name="Google Shape;922;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3" name="Google Shape;923;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4" name="Google Shape;924;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5" name="Google Shape;925;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6" name="Google Shape;926;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7" name="Google Shape;927;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28" name="Google Shape;928;p18"/>
          <p:cNvGrpSpPr/>
          <p:nvPr/>
        </p:nvGrpSpPr>
        <p:grpSpPr>
          <a:xfrm>
            <a:off x="7033875" y="170875"/>
            <a:ext cx="292025" cy="292575"/>
            <a:chOff x="7353050" y="316275"/>
            <a:chExt cx="292025" cy="292575"/>
          </a:xfrm>
        </p:grpSpPr>
        <p:sp>
          <p:nvSpPr>
            <p:cNvPr id="929" name="Google Shape;929;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0" name="Google Shape;930;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1" name="Google Shape;931;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2" name="Google Shape;932;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3" name="Google Shape;933;p18"/>
          <p:cNvGrpSpPr/>
          <p:nvPr/>
        </p:nvGrpSpPr>
        <p:grpSpPr>
          <a:xfrm>
            <a:off x="8757950" y="229650"/>
            <a:ext cx="175000" cy="175000"/>
            <a:chOff x="8792300" y="321275"/>
            <a:chExt cx="175000" cy="175000"/>
          </a:xfrm>
        </p:grpSpPr>
        <p:sp>
          <p:nvSpPr>
            <p:cNvPr id="934" name="Google Shape;934;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5" name="Google Shape;935;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6" name="Google Shape;936;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7" name="Google Shape;937;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18"/>
          <p:cNvGrpSpPr/>
          <p:nvPr/>
        </p:nvGrpSpPr>
        <p:grpSpPr>
          <a:xfrm>
            <a:off x="8490050" y="170875"/>
            <a:ext cx="175013" cy="27000"/>
            <a:chOff x="5662375" y="212375"/>
            <a:chExt cx="175013" cy="27000"/>
          </a:xfrm>
        </p:grpSpPr>
        <p:sp>
          <p:nvSpPr>
            <p:cNvPr id="939" name="Google Shape;93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0" name="Google Shape;94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1" name="Google Shape;94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18"/>
          <p:cNvGrpSpPr/>
          <p:nvPr/>
        </p:nvGrpSpPr>
        <p:grpSpPr>
          <a:xfrm>
            <a:off x="7916350" y="1124600"/>
            <a:ext cx="175013" cy="27000"/>
            <a:chOff x="5662375" y="212375"/>
            <a:chExt cx="175013" cy="27000"/>
          </a:xfrm>
        </p:grpSpPr>
        <p:sp>
          <p:nvSpPr>
            <p:cNvPr id="943" name="Google Shape;943;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4" name="Google Shape;944;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5" name="Google Shape;945;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6"/>
        <p:cNvGrpSpPr/>
        <p:nvPr/>
      </p:nvGrpSpPr>
      <p:grpSpPr>
        <a:xfrm>
          <a:off x="0" y="0"/>
          <a:ext cx="0" cy="0"/>
          <a:chOff x="0" y="0"/>
          <a:chExt cx="0" cy="0"/>
        </a:xfrm>
      </p:grpSpPr>
      <p:grpSp>
        <p:nvGrpSpPr>
          <p:cNvPr id="947" name="Google Shape;947;p19"/>
          <p:cNvGrpSpPr/>
          <p:nvPr/>
        </p:nvGrpSpPr>
        <p:grpSpPr>
          <a:xfrm rot="10800000">
            <a:off x="1954823" y="1124844"/>
            <a:ext cx="5234354" cy="3069144"/>
            <a:chOff x="1098425" y="237675"/>
            <a:chExt cx="5358675" cy="5174750"/>
          </a:xfrm>
        </p:grpSpPr>
        <p:sp>
          <p:nvSpPr>
            <p:cNvPr id="948" name="Google Shape;948;p1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9" name="Google Shape;949;p1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50" name="Google Shape;950;p19"/>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951" name="Google Shape;951;p19"/>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952" name="Google Shape;952;p19"/>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953" name="Google Shape;953;p19"/>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954" name="Google Shape;954;p19"/>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955" name="Google Shape;955;p19"/>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956" name="Google Shape;956;p19"/>
          <p:cNvGrpSpPr/>
          <p:nvPr/>
        </p:nvGrpSpPr>
        <p:grpSpPr>
          <a:xfrm rot="5400000" flipH="1">
            <a:off x="7407333" y="1284925"/>
            <a:ext cx="581800" cy="582350"/>
            <a:chOff x="8064275" y="887850"/>
            <a:chExt cx="581800" cy="582350"/>
          </a:xfrm>
        </p:grpSpPr>
        <p:sp>
          <p:nvSpPr>
            <p:cNvPr id="957" name="Google Shape;957;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58" name="Google Shape;958;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59" name="Google Shape;959;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0" name="Google Shape;960;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1" name="Google Shape;961;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2" name="Google Shape;962;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3" name="Google Shape;963;p19"/>
          <p:cNvGrpSpPr/>
          <p:nvPr/>
        </p:nvGrpSpPr>
        <p:grpSpPr>
          <a:xfrm rot="5400000" flipH="1">
            <a:off x="7869720" y="2754200"/>
            <a:ext cx="292025" cy="292575"/>
            <a:chOff x="7353050" y="316275"/>
            <a:chExt cx="292025" cy="292575"/>
          </a:xfrm>
        </p:grpSpPr>
        <p:sp>
          <p:nvSpPr>
            <p:cNvPr id="964" name="Google Shape;964;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5" name="Google Shape;965;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6" name="Google Shape;966;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7" name="Google Shape;967;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8" name="Google Shape;968;p19"/>
          <p:cNvGrpSpPr/>
          <p:nvPr/>
        </p:nvGrpSpPr>
        <p:grpSpPr>
          <a:xfrm rot="5400000" flipH="1">
            <a:off x="8012458" y="178175"/>
            <a:ext cx="175000" cy="175000"/>
            <a:chOff x="8792300" y="321275"/>
            <a:chExt cx="175000" cy="175000"/>
          </a:xfrm>
        </p:grpSpPr>
        <p:sp>
          <p:nvSpPr>
            <p:cNvPr id="969" name="Google Shape;969;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0" name="Google Shape;970;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1" name="Google Shape;971;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2" name="Google Shape;972;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73" name="Google Shape;973;p19"/>
          <p:cNvGrpSpPr/>
          <p:nvPr/>
        </p:nvGrpSpPr>
        <p:grpSpPr>
          <a:xfrm rot="5400000">
            <a:off x="7551683" y="3879926"/>
            <a:ext cx="293111" cy="293388"/>
            <a:chOff x="3164039" y="430875"/>
            <a:chExt cx="293111" cy="293388"/>
          </a:xfrm>
        </p:grpSpPr>
        <p:sp>
          <p:nvSpPr>
            <p:cNvPr id="974" name="Google Shape;974;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5" name="Google Shape;975;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6" name="Google Shape;976;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7" name="Google Shape;977;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8" name="Google Shape;978;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9" name="Google Shape;979;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19"/>
          <p:cNvGrpSpPr/>
          <p:nvPr/>
        </p:nvGrpSpPr>
        <p:grpSpPr>
          <a:xfrm rot="5400000" flipH="1">
            <a:off x="8259052" y="323144"/>
            <a:ext cx="175013" cy="27000"/>
            <a:chOff x="5662375" y="212375"/>
            <a:chExt cx="175013" cy="27000"/>
          </a:xfrm>
        </p:grpSpPr>
        <p:sp>
          <p:nvSpPr>
            <p:cNvPr id="981" name="Google Shape;981;p1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82" name="Google Shape;982;p1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83" name="Google Shape;983;p1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984" name="Google Shape;984;p19"/>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985" name="Google Shape;985;p19"/>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986" name="Google Shape;986;p19"/>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987" name="Google Shape;987;p19"/>
          <p:cNvGrpSpPr/>
          <p:nvPr/>
        </p:nvGrpSpPr>
        <p:grpSpPr>
          <a:xfrm rot="5400000">
            <a:off x="621475" y="4062025"/>
            <a:ext cx="581800" cy="582350"/>
            <a:chOff x="8064275" y="887850"/>
            <a:chExt cx="581800" cy="582350"/>
          </a:xfrm>
        </p:grpSpPr>
        <p:sp>
          <p:nvSpPr>
            <p:cNvPr id="988" name="Google Shape;988;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89" name="Google Shape;989;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0" name="Google Shape;990;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1" name="Google Shape;991;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2" name="Google Shape;992;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3" name="Google Shape;993;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4" name="Google Shape;994;p19"/>
          <p:cNvGrpSpPr/>
          <p:nvPr/>
        </p:nvGrpSpPr>
        <p:grpSpPr>
          <a:xfrm rot="5400000">
            <a:off x="1482825" y="3350800"/>
            <a:ext cx="292025" cy="292575"/>
            <a:chOff x="7353050" y="316275"/>
            <a:chExt cx="292025" cy="292575"/>
          </a:xfrm>
        </p:grpSpPr>
        <p:sp>
          <p:nvSpPr>
            <p:cNvPr id="995" name="Google Shape;995;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6" name="Google Shape;996;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7" name="Google Shape;997;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8" name="Google Shape;998;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9" name="Google Shape;999;p19"/>
          <p:cNvGrpSpPr/>
          <p:nvPr/>
        </p:nvGrpSpPr>
        <p:grpSpPr>
          <a:xfrm rot="5400000">
            <a:off x="1595125" y="4790325"/>
            <a:ext cx="175000" cy="175000"/>
            <a:chOff x="8792300" y="321275"/>
            <a:chExt cx="175000" cy="175000"/>
          </a:xfrm>
        </p:grpSpPr>
        <p:sp>
          <p:nvSpPr>
            <p:cNvPr id="1000" name="Google Shape;1000;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1" name="Google Shape;1001;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2" name="Google Shape;1002;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3" name="Google Shape;1003;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04" name="Google Shape;1004;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5" name="Google Shape;1005;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6" name="Google Shape;1006;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7" name="Google Shape;1007;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8" name="Google Shape;1008;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9" name="Google Shape;1009;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010" name="Google Shape;1010;p19"/>
          <p:cNvGrpSpPr/>
          <p:nvPr/>
        </p:nvGrpSpPr>
        <p:grpSpPr>
          <a:xfrm rot="5400000">
            <a:off x="1701119" y="1515381"/>
            <a:ext cx="175013" cy="27000"/>
            <a:chOff x="5662375" y="212375"/>
            <a:chExt cx="175013" cy="27000"/>
          </a:xfrm>
        </p:grpSpPr>
        <p:sp>
          <p:nvSpPr>
            <p:cNvPr id="1011" name="Google Shape;1011;p1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12" name="Google Shape;1012;p1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13" name="Google Shape;1013;p1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14" name="Google Shape;1014;p19"/>
          <p:cNvGrpSpPr/>
          <p:nvPr/>
        </p:nvGrpSpPr>
        <p:grpSpPr>
          <a:xfrm rot="5400000">
            <a:off x="1819519" y="4562081"/>
            <a:ext cx="175013" cy="27000"/>
            <a:chOff x="5662375" y="212375"/>
            <a:chExt cx="175013" cy="27000"/>
          </a:xfrm>
        </p:grpSpPr>
        <p:sp>
          <p:nvSpPr>
            <p:cNvPr id="1015" name="Google Shape;1015;p1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16" name="Google Shape;1016;p1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17" name="Google Shape;1017;p1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18" name="Google Shape;1018;p19"/>
          <p:cNvGrpSpPr/>
          <p:nvPr/>
        </p:nvGrpSpPr>
        <p:grpSpPr>
          <a:xfrm rot="5400000">
            <a:off x="408594" y="4140781"/>
            <a:ext cx="175013" cy="27000"/>
            <a:chOff x="5662375" y="212375"/>
            <a:chExt cx="175013" cy="27000"/>
          </a:xfrm>
        </p:grpSpPr>
        <p:sp>
          <p:nvSpPr>
            <p:cNvPr id="1019" name="Google Shape;1019;p1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0" name="Google Shape;1020;p1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1" name="Google Shape;1021;p1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22" name="Google Shape;1022;p19"/>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02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7" name="Google Shape;47;p3"/>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3"/>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24"/>
        <p:cNvGrpSpPr/>
        <p:nvPr/>
      </p:nvGrpSpPr>
      <p:grpSpPr>
        <a:xfrm>
          <a:off x="0" y="0"/>
          <a:ext cx="0" cy="0"/>
          <a:chOff x="0" y="0"/>
          <a:chExt cx="0" cy="0"/>
        </a:xfrm>
      </p:grpSpPr>
      <p:sp>
        <p:nvSpPr>
          <p:cNvPr id="1025" name="Google Shape;1025;p21"/>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1026" name="Google Shape;1026;p21"/>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27" name="Google Shape;1027;p21"/>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28" name="Google Shape;1028;p21"/>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29" name="Google Shape;1029;p21"/>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30" name="Google Shape;1030;p21"/>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31" name="Google Shape;1031;p21"/>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32" name="Google Shape;1032;p21"/>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33" name="Google Shape;1033;p21"/>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34" name="Google Shape;1034;p21"/>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035" name="Google Shape;1035;p21"/>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036" name="Google Shape;1036;p21"/>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037" name="Google Shape;1037;p21"/>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1038"/>
        <p:cNvGrpSpPr/>
        <p:nvPr/>
      </p:nvGrpSpPr>
      <p:grpSpPr>
        <a:xfrm>
          <a:off x="0" y="0"/>
          <a:ext cx="0" cy="0"/>
          <a:chOff x="0" y="0"/>
          <a:chExt cx="0" cy="0"/>
        </a:xfrm>
      </p:grpSpPr>
      <p:sp>
        <p:nvSpPr>
          <p:cNvPr id="1039" name="Google Shape;1039;p22"/>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40" name="Google Shape;1040;p22"/>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41" name="Google Shape;1041;p22"/>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42" name="Google Shape;1042;p22"/>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43" name="Google Shape;1043;p22"/>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44" name="Google Shape;1044;p22"/>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45" name="Google Shape;1045;p22"/>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46" name="Google Shape;1046;p22"/>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47" name="Google Shape;1047;p22"/>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48" name="Google Shape;1048;p22"/>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49" name="Google Shape;1049;p22"/>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050" name="Google Shape;1050;p22"/>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051" name="Google Shape;1051;p22"/>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052" name="Google Shape;1052;p22"/>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1053" name="Google Shape;1053;p22"/>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1054" name="Google Shape;1054;p22"/>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1055" name="Google Shape;1055;p22"/>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1056" name="Google Shape;1056;p22"/>
          <p:cNvGrpSpPr/>
          <p:nvPr/>
        </p:nvGrpSpPr>
        <p:grpSpPr>
          <a:xfrm flipH="1">
            <a:off x="1278333" y="4513075"/>
            <a:ext cx="581800" cy="582350"/>
            <a:chOff x="8064275" y="887850"/>
            <a:chExt cx="581800" cy="582350"/>
          </a:xfrm>
        </p:grpSpPr>
        <p:sp>
          <p:nvSpPr>
            <p:cNvPr id="1057" name="Google Shape;1057;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8" name="Google Shape;1058;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9" name="Google Shape;1059;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0" name="Google Shape;1060;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1" name="Google Shape;1061;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2" name="Google Shape;1062;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63" name="Google Shape;1063;p22"/>
          <p:cNvGrpSpPr/>
          <p:nvPr/>
        </p:nvGrpSpPr>
        <p:grpSpPr>
          <a:xfrm flipH="1">
            <a:off x="2747608" y="4340463"/>
            <a:ext cx="292025" cy="292575"/>
            <a:chOff x="7353050" y="316275"/>
            <a:chExt cx="292025" cy="292575"/>
          </a:xfrm>
        </p:grpSpPr>
        <p:sp>
          <p:nvSpPr>
            <p:cNvPr id="1064" name="Google Shape;1064;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5" name="Google Shape;1065;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6" name="Google Shape;1066;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7" name="Google Shape;1067;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68" name="Google Shape;1068;p22"/>
          <p:cNvGrpSpPr/>
          <p:nvPr/>
        </p:nvGrpSpPr>
        <p:grpSpPr>
          <a:xfrm flipH="1">
            <a:off x="171308" y="4315025"/>
            <a:ext cx="175000" cy="175000"/>
            <a:chOff x="8792300" y="321275"/>
            <a:chExt cx="175000" cy="175000"/>
          </a:xfrm>
        </p:grpSpPr>
        <p:sp>
          <p:nvSpPr>
            <p:cNvPr id="1069" name="Google Shape;1069;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0" name="Google Shape;1070;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1" name="Google Shape;1071;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2" name="Google Shape;1072;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73" name="Google Shape;1073;p22"/>
          <p:cNvGrpSpPr/>
          <p:nvPr/>
        </p:nvGrpSpPr>
        <p:grpSpPr>
          <a:xfrm>
            <a:off x="3873197" y="4657550"/>
            <a:ext cx="293111" cy="293388"/>
            <a:chOff x="3164039" y="430875"/>
            <a:chExt cx="293111" cy="293388"/>
          </a:xfrm>
        </p:grpSpPr>
        <p:sp>
          <p:nvSpPr>
            <p:cNvPr id="1074" name="Google Shape;1074;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5" name="Google Shape;1075;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6" name="Google Shape;1076;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7" name="Google Shape;1077;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8" name="Google Shape;1078;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9" name="Google Shape;1079;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80" name="Google Shape;1080;p22"/>
          <p:cNvGrpSpPr/>
          <p:nvPr/>
        </p:nvGrpSpPr>
        <p:grpSpPr>
          <a:xfrm flipH="1">
            <a:off x="242270" y="4142425"/>
            <a:ext cx="175013" cy="27000"/>
            <a:chOff x="5662375" y="212375"/>
            <a:chExt cx="175013" cy="27000"/>
          </a:xfrm>
        </p:grpSpPr>
        <p:sp>
          <p:nvSpPr>
            <p:cNvPr id="1081" name="Google Shape;1081;p2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82" name="Google Shape;1082;p2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83" name="Google Shape;1083;p2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084" name="Google Shape;1084;p22"/>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1085" name="Google Shape;1085;p22"/>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086" name="Google Shape;1086;p22"/>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087" name="Google Shape;1087;p22"/>
          <p:cNvGrpSpPr/>
          <p:nvPr/>
        </p:nvGrpSpPr>
        <p:grpSpPr>
          <a:xfrm>
            <a:off x="8064275" y="1040250"/>
            <a:ext cx="581800" cy="582350"/>
            <a:chOff x="8064275" y="887850"/>
            <a:chExt cx="581800" cy="582350"/>
          </a:xfrm>
        </p:grpSpPr>
        <p:sp>
          <p:nvSpPr>
            <p:cNvPr id="1088" name="Google Shape;1088;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89" name="Google Shape;1089;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0" name="Google Shape;1090;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1" name="Google Shape;1091;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2" name="Google Shape;1092;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3" name="Google Shape;1093;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94" name="Google Shape;1094;p22"/>
          <p:cNvGrpSpPr/>
          <p:nvPr/>
        </p:nvGrpSpPr>
        <p:grpSpPr>
          <a:xfrm>
            <a:off x="7353050" y="3162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99" name="Google Shape;1099;p22"/>
          <p:cNvGrpSpPr/>
          <p:nvPr/>
        </p:nvGrpSpPr>
        <p:grpSpPr>
          <a:xfrm>
            <a:off x="8792300" y="321275"/>
            <a:ext cx="175000" cy="175000"/>
            <a:chOff x="8792300" y="321275"/>
            <a:chExt cx="175000" cy="175000"/>
          </a:xfrm>
        </p:grpSpPr>
        <p:sp>
          <p:nvSpPr>
            <p:cNvPr id="1100" name="Google Shape;1100;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1" name="Google Shape;1101;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2" name="Google Shape;1102;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3" name="Google Shape;1103;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04" name="Google Shape;1104;p22"/>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5" name="Google Shape;1105;p22"/>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6" name="Google Shape;1106;p22"/>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2"/>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2"/>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2"/>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10" name="Google Shape;1110;p22"/>
          <p:cNvGrpSpPr/>
          <p:nvPr/>
        </p:nvGrpSpPr>
        <p:grpSpPr>
          <a:xfrm>
            <a:off x="8490050" y="170875"/>
            <a:ext cx="175013" cy="27000"/>
            <a:chOff x="5662375" y="212375"/>
            <a:chExt cx="175013" cy="27000"/>
          </a:xfrm>
        </p:grpSpPr>
        <p:sp>
          <p:nvSpPr>
            <p:cNvPr id="1111" name="Google Shape;1111;p2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14" name="Google Shape;1114;p22"/>
          <p:cNvGrpSpPr/>
          <p:nvPr/>
        </p:nvGrpSpPr>
        <p:grpSpPr>
          <a:xfrm>
            <a:off x="8678350" y="1658000"/>
            <a:ext cx="175013" cy="27000"/>
            <a:chOff x="5662375" y="212375"/>
            <a:chExt cx="175013" cy="27000"/>
          </a:xfrm>
        </p:grpSpPr>
        <p:sp>
          <p:nvSpPr>
            <p:cNvPr id="1115" name="Google Shape;1115;p2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6" name="Google Shape;1116;p2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7" name="Google Shape;1117;p2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18"/>
        <p:cNvGrpSpPr/>
        <p:nvPr/>
      </p:nvGrpSpPr>
      <p:grpSpPr>
        <a:xfrm>
          <a:off x="0" y="0"/>
          <a:ext cx="0" cy="0"/>
          <a:chOff x="0" y="0"/>
          <a:chExt cx="0" cy="0"/>
        </a:xfrm>
      </p:grpSpPr>
      <p:sp>
        <p:nvSpPr>
          <p:cNvPr id="1119" name="Google Shape;1119;p23"/>
          <p:cNvSpPr txBox="1">
            <a:spLocks noGrp="1"/>
          </p:cNvSpPr>
          <p:nvPr>
            <p:ph type="title"/>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1120" name="Google Shape;1120;p23"/>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21" name="Google Shape;1121;p23"/>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panose="020B0604020202020204"/>
              <a:buNone/>
            </a:pPr>
            <a:r>
              <a:rPr lang="en-GB" sz="11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rPr>
              <a:t>CREDITS:</a:t>
            </a:r>
            <a:r>
              <a:rPr lang="en-GB" sz="11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rPr>
              <a:t> This presentation template was created by </a:t>
            </a:r>
            <a:r>
              <a:rPr lang="en-GB" sz="1100" b="0" i="0" u="none" strike="noStrike" cap="none">
                <a:solidFill>
                  <a:schemeClr val="hlink"/>
                </a:solidFill>
                <a:uFill>
                  <a:noFill/>
                </a:u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hlinkClick r:id="rId2"/>
              </a:rPr>
              <a:t>Slidesgo</a:t>
            </a:r>
            <a:r>
              <a:rPr lang="en-GB" sz="11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rPr>
              <a:t>, including icons by </a:t>
            </a:r>
            <a:r>
              <a:rPr lang="en-GB" sz="1100" b="0" i="0" u="none" strike="noStrike" cap="none">
                <a:solidFill>
                  <a:schemeClr val="hlink"/>
                </a:solidFill>
                <a:uFill>
                  <a:noFill/>
                </a:u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hlinkClick r:id="rId3"/>
              </a:rPr>
              <a:t>Flaticon</a:t>
            </a:r>
            <a:r>
              <a:rPr lang="en-GB" sz="11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rPr>
              <a:t>, infographics &amp; images by </a:t>
            </a:r>
            <a:r>
              <a:rPr lang="en-GB" sz="1100" b="0" i="0" u="none" strike="noStrike" cap="none">
                <a:solidFill>
                  <a:schemeClr val="hlink"/>
                </a:solidFill>
                <a:uFill>
                  <a:noFill/>
                </a:u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hlinkClick r:id="rId4"/>
              </a:rPr>
              <a:t>Freepik</a:t>
            </a:r>
            <a:r>
              <a:rPr lang="en-GB" sz="11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rPr>
              <a:t> and illustrations by </a:t>
            </a:r>
            <a:r>
              <a:rPr lang="en-GB" sz="1100" b="0" i="0" u="none" strike="noStrike" cap="none">
                <a:solidFill>
                  <a:schemeClr val="hlink"/>
                </a:solidFill>
                <a:uFill>
                  <a:noFill/>
                </a:u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hlinkClick r:id="rId5"/>
              </a:rPr>
              <a:t>Stories</a:t>
            </a:r>
            <a:endParaRPr sz="1400" b="0" i="0" u="none" strike="noStrike" cap="none">
              <a:solidFill>
                <a:schemeClr val="dk2"/>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cxnSp>
        <p:nvCxnSpPr>
          <p:cNvPr id="1122" name="Google Shape;1122;p23"/>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123" name="Google Shape;1123;p23"/>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124" name="Google Shape;1124;p23"/>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125" name="Google Shape;1125;p23"/>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126" name="Google Shape;1126;p23"/>
          <p:cNvGrpSpPr/>
          <p:nvPr/>
        </p:nvGrpSpPr>
        <p:grpSpPr>
          <a:xfrm rot="5400000" flipH="1">
            <a:off x="7407333" y="1284925"/>
            <a:ext cx="581800" cy="582350"/>
            <a:chOff x="8064275" y="887850"/>
            <a:chExt cx="581800" cy="582350"/>
          </a:xfrm>
        </p:grpSpPr>
        <p:sp>
          <p:nvSpPr>
            <p:cNvPr id="1127" name="Google Shape;1127;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8" name="Google Shape;1128;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9" name="Google Shape;1129;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0" name="Google Shape;1130;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1" name="Google Shape;1131;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2" name="Google Shape;1132;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33" name="Google Shape;1133;p23"/>
          <p:cNvGrpSpPr/>
          <p:nvPr/>
        </p:nvGrpSpPr>
        <p:grpSpPr>
          <a:xfrm rot="5400000" flipH="1">
            <a:off x="7869720" y="2754200"/>
            <a:ext cx="292025" cy="292575"/>
            <a:chOff x="7353050" y="316275"/>
            <a:chExt cx="292025" cy="292575"/>
          </a:xfrm>
        </p:grpSpPr>
        <p:sp>
          <p:nvSpPr>
            <p:cNvPr id="1134" name="Google Shape;1134;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5" name="Google Shape;1135;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6" name="Google Shape;1136;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7" name="Google Shape;1137;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38" name="Google Shape;1138;p23"/>
          <p:cNvGrpSpPr/>
          <p:nvPr/>
        </p:nvGrpSpPr>
        <p:grpSpPr>
          <a:xfrm rot="5400000" flipH="1">
            <a:off x="8012458" y="178175"/>
            <a:ext cx="175000" cy="175000"/>
            <a:chOff x="8792300" y="321275"/>
            <a:chExt cx="175000" cy="175000"/>
          </a:xfrm>
        </p:grpSpPr>
        <p:sp>
          <p:nvSpPr>
            <p:cNvPr id="1139" name="Google Shape;1139;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0" name="Google Shape;1140;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1" name="Google Shape;1141;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2" name="Google Shape;1142;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43" name="Google Shape;1143;p23"/>
          <p:cNvGrpSpPr/>
          <p:nvPr/>
        </p:nvGrpSpPr>
        <p:grpSpPr>
          <a:xfrm rot="5400000">
            <a:off x="7551683" y="3879926"/>
            <a:ext cx="293111" cy="293388"/>
            <a:chOff x="3164039" y="430875"/>
            <a:chExt cx="293111" cy="293388"/>
          </a:xfrm>
        </p:grpSpPr>
        <p:sp>
          <p:nvSpPr>
            <p:cNvPr id="1144" name="Google Shape;1144;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5" name="Google Shape;1145;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6" name="Google Shape;1146;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7" name="Google Shape;1147;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8" name="Google Shape;1148;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9" name="Google Shape;1149;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50" name="Google Shape;1150;p23"/>
          <p:cNvGrpSpPr/>
          <p:nvPr/>
        </p:nvGrpSpPr>
        <p:grpSpPr>
          <a:xfrm rot="5400000" flipH="1">
            <a:off x="8259052" y="323144"/>
            <a:ext cx="175013" cy="27000"/>
            <a:chOff x="5662375" y="212375"/>
            <a:chExt cx="175013" cy="27000"/>
          </a:xfrm>
        </p:grpSpPr>
        <p:sp>
          <p:nvSpPr>
            <p:cNvPr id="1151" name="Google Shape;1151;p2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52" name="Google Shape;1152;p2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53" name="Google Shape;1153;p2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154" name="Google Shape;1154;p23"/>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155" name="Google Shape;1155;p23"/>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156" name="Google Shape;1156;p23"/>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157" name="Google Shape;1157;p23"/>
          <p:cNvGrpSpPr/>
          <p:nvPr/>
        </p:nvGrpSpPr>
        <p:grpSpPr>
          <a:xfrm rot="5400000">
            <a:off x="621475" y="4062025"/>
            <a:ext cx="581800" cy="582350"/>
            <a:chOff x="8064275" y="887850"/>
            <a:chExt cx="581800" cy="582350"/>
          </a:xfrm>
        </p:grpSpPr>
        <p:sp>
          <p:nvSpPr>
            <p:cNvPr id="1158" name="Google Shape;1158;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59" name="Google Shape;1159;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0" name="Google Shape;1160;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1" name="Google Shape;1161;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2" name="Google Shape;1162;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3" name="Google Shape;1163;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64" name="Google Shape;1164;p23"/>
          <p:cNvGrpSpPr/>
          <p:nvPr/>
        </p:nvGrpSpPr>
        <p:grpSpPr>
          <a:xfrm rot="5400000">
            <a:off x="1482825" y="3350800"/>
            <a:ext cx="292025" cy="292575"/>
            <a:chOff x="7353050" y="316275"/>
            <a:chExt cx="292025" cy="292575"/>
          </a:xfrm>
        </p:grpSpPr>
        <p:sp>
          <p:nvSpPr>
            <p:cNvPr id="1165" name="Google Shape;116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6" name="Google Shape;116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7" name="Google Shape;116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8" name="Google Shape;116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69" name="Google Shape;1169;p23"/>
          <p:cNvGrpSpPr/>
          <p:nvPr/>
        </p:nvGrpSpPr>
        <p:grpSpPr>
          <a:xfrm rot="5400000">
            <a:off x="1595125" y="4790325"/>
            <a:ext cx="175000" cy="175000"/>
            <a:chOff x="8792300" y="321275"/>
            <a:chExt cx="175000" cy="175000"/>
          </a:xfrm>
        </p:grpSpPr>
        <p:sp>
          <p:nvSpPr>
            <p:cNvPr id="1170" name="Google Shape;1170;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1" name="Google Shape;1171;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2" name="Google Shape;1172;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3" name="Google Shape;1173;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74" name="Google Shape;1174;p23"/>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5" name="Google Shape;1175;p23"/>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6" name="Google Shape;1176;p23"/>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7" name="Google Shape;1177;p23"/>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8" name="Google Shape;1178;p23"/>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9" name="Google Shape;1179;p23"/>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80" name="Google Shape;1180;p23"/>
          <p:cNvGrpSpPr/>
          <p:nvPr/>
        </p:nvGrpSpPr>
        <p:grpSpPr>
          <a:xfrm rot="5400000">
            <a:off x="1701119" y="1515381"/>
            <a:ext cx="175013" cy="27000"/>
            <a:chOff x="5662375" y="212375"/>
            <a:chExt cx="175013" cy="27000"/>
          </a:xfrm>
        </p:grpSpPr>
        <p:sp>
          <p:nvSpPr>
            <p:cNvPr id="1181" name="Google Shape;1181;p2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2" name="Google Shape;1182;p2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3" name="Google Shape;1183;p2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84" name="Google Shape;1184;p23"/>
          <p:cNvGrpSpPr/>
          <p:nvPr/>
        </p:nvGrpSpPr>
        <p:grpSpPr>
          <a:xfrm rot="5400000">
            <a:off x="1819519" y="4562081"/>
            <a:ext cx="175013" cy="27000"/>
            <a:chOff x="5662375" y="212375"/>
            <a:chExt cx="175013" cy="27000"/>
          </a:xfrm>
        </p:grpSpPr>
        <p:sp>
          <p:nvSpPr>
            <p:cNvPr id="1185" name="Google Shape;1185;p2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6" name="Google Shape;1186;p2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7" name="Google Shape;1187;p2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88" name="Google Shape;1188;p23"/>
          <p:cNvGrpSpPr/>
          <p:nvPr/>
        </p:nvGrpSpPr>
        <p:grpSpPr>
          <a:xfrm rot="5400000">
            <a:off x="408594" y="4140781"/>
            <a:ext cx="175013" cy="27000"/>
            <a:chOff x="5662375" y="212375"/>
            <a:chExt cx="175013" cy="27000"/>
          </a:xfrm>
        </p:grpSpPr>
        <p:sp>
          <p:nvSpPr>
            <p:cNvPr id="1189" name="Google Shape;1189;p2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90" name="Google Shape;1190;p2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91" name="Google Shape;1191;p2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1192"/>
        <p:cNvGrpSpPr/>
        <p:nvPr/>
      </p:nvGrpSpPr>
      <p:grpSpPr>
        <a:xfrm>
          <a:off x="0" y="0"/>
          <a:ext cx="0" cy="0"/>
          <a:chOff x="0" y="0"/>
          <a:chExt cx="0" cy="0"/>
        </a:xfrm>
      </p:grpSpPr>
      <p:sp>
        <p:nvSpPr>
          <p:cNvPr id="1193" name="Google Shape;1193;p24"/>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194" name="Google Shape;1194;p24"/>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95" name="Google Shape;1195;p24"/>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196" name="Google Shape;1196;p24"/>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197" name="Google Shape;1197;p24"/>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198" name="Google Shape;1198;p24"/>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199" name="Google Shape;1199;p24"/>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200" name="Google Shape;1200;p24"/>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201" name="Google Shape;1201;p24"/>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202" name="Google Shape;1202;p24"/>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203" name="Google Shape;1203;p24"/>
          <p:cNvGrpSpPr/>
          <p:nvPr/>
        </p:nvGrpSpPr>
        <p:grpSpPr>
          <a:xfrm rot="5400000" flipH="1">
            <a:off x="7407333" y="1284925"/>
            <a:ext cx="581800" cy="582350"/>
            <a:chOff x="8064275" y="887850"/>
            <a:chExt cx="581800" cy="582350"/>
          </a:xfrm>
        </p:grpSpPr>
        <p:sp>
          <p:nvSpPr>
            <p:cNvPr id="1204" name="Google Shape;1204;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5" name="Google Shape;1205;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6" name="Google Shape;1206;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7" name="Google Shape;1207;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8" name="Google Shape;1208;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09" name="Google Shape;1209;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10" name="Google Shape;1210;p24"/>
          <p:cNvGrpSpPr/>
          <p:nvPr/>
        </p:nvGrpSpPr>
        <p:grpSpPr>
          <a:xfrm rot="5400000" flipH="1">
            <a:off x="7869720" y="2754200"/>
            <a:ext cx="292025" cy="292575"/>
            <a:chOff x="7353050" y="316275"/>
            <a:chExt cx="292025" cy="292575"/>
          </a:xfrm>
        </p:grpSpPr>
        <p:sp>
          <p:nvSpPr>
            <p:cNvPr id="1211" name="Google Shape;1211;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2" name="Google Shape;1212;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3" name="Google Shape;1213;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4" name="Google Shape;1214;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15" name="Google Shape;1215;p24"/>
          <p:cNvGrpSpPr/>
          <p:nvPr/>
        </p:nvGrpSpPr>
        <p:grpSpPr>
          <a:xfrm rot="5400000" flipH="1">
            <a:off x="8012458" y="178175"/>
            <a:ext cx="175000" cy="175000"/>
            <a:chOff x="8792300" y="321275"/>
            <a:chExt cx="175000" cy="175000"/>
          </a:xfrm>
        </p:grpSpPr>
        <p:sp>
          <p:nvSpPr>
            <p:cNvPr id="1216" name="Google Shape;1216;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7" name="Google Shape;1217;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8" name="Google Shape;1218;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9" name="Google Shape;1219;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20" name="Google Shape;1220;p24"/>
          <p:cNvGrpSpPr/>
          <p:nvPr/>
        </p:nvGrpSpPr>
        <p:grpSpPr>
          <a:xfrm rot="5400000">
            <a:off x="7551683" y="3879926"/>
            <a:ext cx="293111" cy="293388"/>
            <a:chOff x="3164039" y="430875"/>
            <a:chExt cx="293111" cy="293388"/>
          </a:xfrm>
        </p:grpSpPr>
        <p:sp>
          <p:nvSpPr>
            <p:cNvPr id="1221" name="Google Shape;1221;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2" name="Google Shape;1222;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3" name="Google Shape;1223;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4" name="Google Shape;1224;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5" name="Google Shape;1225;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6" name="Google Shape;1226;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27" name="Google Shape;1227;p24"/>
          <p:cNvGrpSpPr/>
          <p:nvPr/>
        </p:nvGrpSpPr>
        <p:grpSpPr>
          <a:xfrm rot="5400000" flipH="1">
            <a:off x="8259052" y="323144"/>
            <a:ext cx="175013" cy="27000"/>
            <a:chOff x="5662375" y="212375"/>
            <a:chExt cx="175013" cy="27000"/>
          </a:xfrm>
        </p:grpSpPr>
        <p:sp>
          <p:nvSpPr>
            <p:cNvPr id="1228" name="Google Shape;1228;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9" name="Google Shape;1229;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0" name="Google Shape;1230;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231" name="Google Shape;1231;p24"/>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232" name="Google Shape;1232;p24"/>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233" name="Google Shape;1233;p24"/>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234" name="Google Shape;1234;p24"/>
          <p:cNvGrpSpPr/>
          <p:nvPr/>
        </p:nvGrpSpPr>
        <p:grpSpPr>
          <a:xfrm rot="5400000">
            <a:off x="621475" y="4062025"/>
            <a:ext cx="581800" cy="582350"/>
            <a:chOff x="8064275" y="887850"/>
            <a:chExt cx="581800" cy="582350"/>
          </a:xfrm>
        </p:grpSpPr>
        <p:sp>
          <p:nvSpPr>
            <p:cNvPr id="1235" name="Google Shape;1235;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6" name="Google Shape;1236;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7" name="Google Shape;1237;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8" name="Google Shape;1238;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9" name="Google Shape;1239;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0" name="Google Shape;1240;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41" name="Google Shape;1241;p24"/>
          <p:cNvGrpSpPr/>
          <p:nvPr/>
        </p:nvGrpSpPr>
        <p:grpSpPr>
          <a:xfrm rot="5400000">
            <a:off x="1482825" y="3350800"/>
            <a:ext cx="292025" cy="292575"/>
            <a:chOff x="7353050" y="316275"/>
            <a:chExt cx="292025" cy="292575"/>
          </a:xfrm>
        </p:grpSpPr>
        <p:sp>
          <p:nvSpPr>
            <p:cNvPr id="1242" name="Google Shape;1242;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3" name="Google Shape;1243;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4" name="Google Shape;1244;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5" name="Google Shape;1245;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46" name="Google Shape;1246;p24"/>
          <p:cNvGrpSpPr/>
          <p:nvPr/>
        </p:nvGrpSpPr>
        <p:grpSpPr>
          <a:xfrm rot="5400000">
            <a:off x="1595125" y="4790325"/>
            <a:ext cx="175000" cy="175000"/>
            <a:chOff x="8792300" y="321275"/>
            <a:chExt cx="175000" cy="175000"/>
          </a:xfrm>
        </p:grpSpPr>
        <p:sp>
          <p:nvSpPr>
            <p:cNvPr id="1247" name="Google Shape;1247;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8" name="Google Shape;1248;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9" name="Google Shape;1249;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0" name="Google Shape;1250;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251" name="Google Shape;1251;p24"/>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2" name="Google Shape;1252;p24"/>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3" name="Google Shape;1253;p24"/>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4" name="Google Shape;1254;p24"/>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5" name="Google Shape;1255;p24"/>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6" name="Google Shape;1256;p24"/>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57" name="Google Shape;1257;p24"/>
          <p:cNvGrpSpPr/>
          <p:nvPr/>
        </p:nvGrpSpPr>
        <p:grpSpPr>
          <a:xfrm rot="5400000">
            <a:off x="1701119" y="1515381"/>
            <a:ext cx="175013" cy="27000"/>
            <a:chOff x="5662375" y="212375"/>
            <a:chExt cx="175013" cy="27000"/>
          </a:xfrm>
        </p:grpSpPr>
        <p:sp>
          <p:nvSpPr>
            <p:cNvPr id="1258" name="Google Shape;1258;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9" name="Google Shape;1259;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0" name="Google Shape;1260;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61" name="Google Shape;1261;p24"/>
          <p:cNvGrpSpPr/>
          <p:nvPr/>
        </p:nvGrpSpPr>
        <p:grpSpPr>
          <a:xfrm rot="5400000">
            <a:off x="1819519" y="4562081"/>
            <a:ext cx="175013" cy="27000"/>
            <a:chOff x="5662375" y="212375"/>
            <a:chExt cx="175013" cy="27000"/>
          </a:xfrm>
        </p:grpSpPr>
        <p:sp>
          <p:nvSpPr>
            <p:cNvPr id="1262" name="Google Shape;1262;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3" name="Google Shape;1263;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4" name="Google Shape;1264;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65" name="Google Shape;1265;p24"/>
          <p:cNvGrpSpPr/>
          <p:nvPr/>
        </p:nvGrpSpPr>
        <p:grpSpPr>
          <a:xfrm rot="5400000">
            <a:off x="408594" y="4140781"/>
            <a:ext cx="175013" cy="27000"/>
            <a:chOff x="5662375" y="212375"/>
            <a:chExt cx="175013" cy="27000"/>
          </a:xfrm>
        </p:grpSpPr>
        <p:sp>
          <p:nvSpPr>
            <p:cNvPr id="1266" name="Google Shape;1266;p2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7" name="Google Shape;1267;p2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68" name="Google Shape;1268;p2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269"/>
        <p:cNvGrpSpPr/>
        <p:nvPr/>
      </p:nvGrpSpPr>
      <p:grpSpPr>
        <a:xfrm>
          <a:off x="0" y="0"/>
          <a:ext cx="0" cy="0"/>
          <a:chOff x="0" y="0"/>
          <a:chExt cx="0" cy="0"/>
        </a:xfrm>
      </p:grpSpPr>
      <p:cxnSp>
        <p:nvCxnSpPr>
          <p:cNvPr id="1270" name="Google Shape;1270;p25"/>
          <p:cNvCxnSpPr/>
          <p:nvPr/>
        </p:nvCxnSpPr>
        <p:spPr>
          <a:xfrm>
            <a:off x="590450" y="4340600"/>
            <a:ext cx="670200" cy="423000"/>
          </a:xfrm>
          <a:prstGeom prst="straightConnector1">
            <a:avLst/>
          </a:prstGeom>
          <a:noFill/>
          <a:ln w="9525" cap="flat" cmpd="sng">
            <a:solidFill>
              <a:schemeClr val="dk2"/>
            </a:solidFill>
            <a:prstDash val="solid"/>
            <a:round/>
            <a:headEnd type="none" w="sm" len="sm"/>
            <a:tailEnd type="none" w="sm" len="sm"/>
          </a:ln>
        </p:spPr>
      </p:cxnSp>
      <p:sp>
        <p:nvSpPr>
          <p:cNvPr id="1271" name="Google Shape;1271;p25"/>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272" name="Google Shape;1272;p25"/>
          <p:cNvCxnSpPr/>
          <p:nvPr/>
        </p:nvCxnSpPr>
        <p:spPr>
          <a:xfrm rot="10800000" flipH="1">
            <a:off x="0" y="4332550"/>
            <a:ext cx="590700" cy="663900"/>
          </a:xfrm>
          <a:prstGeom prst="straightConnector1">
            <a:avLst/>
          </a:prstGeom>
          <a:noFill/>
          <a:ln w="9525" cap="flat" cmpd="sng">
            <a:solidFill>
              <a:schemeClr val="dk2"/>
            </a:solidFill>
            <a:prstDash val="solid"/>
            <a:round/>
            <a:headEnd type="none" w="sm" len="sm"/>
            <a:tailEnd type="none" w="sm" len="sm"/>
          </a:ln>
        </p:spPr>
      </p:cxnSp>
      <p:grpSp>
        <p:nvGrpSpPr>
          <p:cNvPr id="1273" name="Google Shape;1273;p25"/>
          <p:cNvGrpSpPr/>
          <p:nvPr/>
        </p:nvGrpSpPr>
        <p:grpSpPr>
          <a:xfrm flipH="1">
            <a:off x="431725" y="4183775"/>
            <a:ext cx="292025" cy="292575"/>
            <a:chOff x="7353050" y="316275"/>
            <a:chExt cx="292025" cy="292575"/>
          </a:xfrm>
        </p:grpSpPr>
        <p:sp>
          <p:nvSpPr>
            <p:cNvPr id="1274" name="Google Shape;1274;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5" name="Google Shape;1275;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6" name="Google Shape;1276;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7" name="Google Shape;1277;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78" name="Google Shape;1278;p25"/>
          <p:cNvGrpSpPr/>
          <p:nvPr/>
        </p:nvGrpSpPr>
        <p:grpSpPr>
          <a:xfrm>
            <a:off x="1075789" y="4604675"/>
            <a:ext cx="293111" cy="293388"/>
            <a:chOff x="3164039" y="430875"/>
            <a:chExt cx="293111" cy="293388"/>
          </a:xfrm>
        </p:grpSpPr>
        <p:sp>
          <p:nvSpPr>
            <p:cNvPr id="1279" name="Google Shape;1279;p2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0" name="Google Shape;1280;p2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1" name="Google Shape;1281;p2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2" name="Google Shape;1282;p2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3" name="Google Shape;1283;p2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4" name="Google Shape;1284;p2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285" name="Google Shape;1285;p25"/>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286" name="Google Shape;1286;p25"/>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287" name="Google Shape;1287;p25"/>
          <p:cNvGrpSpPr/>
          <p:nvPr/>
        </p:nvGrpSpPr>
        <p:grpSpPr>
          <a:xfrm>
            <a:off x="8064275" y="526925"/>
            <a:ext cx="581800" cy="582350"/>
            <a:chOff x="8064275" y="887850"/>
            <a:chExt cx="581800" cy="582350"/>
          </a:xfrm>
        </p:grpSpPr>
        <p:sp>
          <p:nvSpPr>
            <p:cNvPr id="1288" name="Google Shape;1288;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9" name="Google Shape;1289;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0" name="Google Shape;1290;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1" name="Google Shape;1291;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2" name="Google Shape;1292;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3" name="Google Shape;1293;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94" name="Google Shape;1294;p25"/>
          <p:cNvGrpSpPr/>
          <p:nvPr/>
        </p:nvGrpSpPr>
        <p:grpSpPr>
          <a:xfrm>
            <a:off x="7033875" y="170875"/>
            <a:ext cx="292025" cy="292575"/>
            <a:chOff x="7353050" y="316275"/>
            <a:chExt cx="292025" cy="292575"/>
          </a:xfrm>
        </p:grpSpPr>
        <p:sp>
          <p:nvSpPr>
            <p:cNvPr id="1295" name="Google Shape;1295;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6" name="Google Shape;1296;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7" name="Google Shape;1297;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98" name="Google Shape;1298;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99" name="Google Shape;1299;p25"/>
          <p:cNvGrpSpPr/>
          <p:nvPr/>
        </p:nvGrpSpPr>
        <p:grpSpPr>
          <a:xfrm>
            <a:off x="8757950" y="229650"/>
            <a:ext cx="175000" cy="175000"/>
            <a:chOff x="8792300" y="321275"/>
            <a:chExt cx="175000" cy="175000"/>
          </a:xfrm>
        </p:grpSpPr>
        <p:sp>
          <p:nvSpPr>
            <p:cNvPr id="1300" name="Google Shape;1300;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1" name="Google Shape;1301;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2" name="Google Shape;1302;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3" name="Google Shape;1303;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04" name="Google Shape;1304;p25"/>
          <p:cNvGrpSpPr/>
          <p:nvPr/>
        </p:nvGrpSpPr>
        <p:grpSpPr>
          <a:xfrm>
            <a:off x="8490050" y="170875"/>
            <a:ext cx="175013" cy="27000"/>
            <a:chOff x="5662375" y="212375"/>
            <a:chExt cx="175013" cy="27000"/>
          </a:xfrm>
        </p:grpSpPr>
        <p:sp>
          <p:nvSpPr>
            <p:cNvPr id="1305" name="Google Shape;130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6" name="Google Shape;130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7" name="Google Shape;130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08" name="Google Shape;1308;p25"/>
          <p:cNvGrpSpPr/>
          <p:nvPr/>
        </p:nvGrpSpPr>
        <p:grpSpPr>
          <a:xfrm>
            <a:off x="7916350" y="1124600"/>
            <a:ext cx="175013" cy="27000"/>
            <a:chOff x="5662375" y="212375"/>
            <a:chExt cx="175013" cy="27000"/>
          </a:xfrm>
        </p:grpSpPr>
        <p:sp>
          <p:nvSpPr>
            <p:cNvPr id="1309" name="Google Shape;1309;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0" name="Google Shape;1310;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1" name="Google Shape;1311;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312" name="Google Shape;1312;p25"/>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313" name="Google Shape;1313;p25"/>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314" name="Google Shape;1314;p25"/>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1315" name="Google Shape;1315;p25"/>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316" name="Google Shape;1316;p25"/>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317" name="Google Shape;1317;p25"/>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318"/>
        <p:cNvGrpSpPr/>
        <p:nvPr/>
      </p:nvGrpSpPr>
      <p:grpSpPr>
        <a:xfrm>
          <a:off x="0" y="0"/>
          <a:ext cx="0" cy="0"/>
          <a:chOff x="0" y="0"/>
          <a:chExt cx="0" cy="0"/>
        </a:xfrm>
      </p:grpSpPr>
      <p:sp>
        <p:nvSpPr>
          <p:cNvPr id="1319" name="Google Shape;1319;p26"/>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320" name="Google Shape;1320;p26"/>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1321" name="Google Shape;1321;p26"/>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1322" name="Google Shape;1322;p26"/>
          <p:cNvGrpSpPr/>
          <p:nvPr/>
        </p:nvGrpSpPr>
        <p:grpSpPr>
          <a:xfrm flipH="1">
            <a:off x="431725" y="4183775"/>
            <a:ext cx="292025" cy="292575"/>
            <a:chOff x="7353050" y="316275"/>
            <a:chExt cx="292025" cy="292575"/>
          </a:xfrm>
        </p:grpSpPr>
        <p:sp>
          <p:nvSpPr>
            <p:cNvPr id="1323" name="Google Shape;1323;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4" name="Google Shape;1324;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5" name="Google Shape;1325;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6" name="Google Shape;1326;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27" name="Google Shape;1327;p26"/>
          <p:cNvGrpSpPr/>
          <p:nvPr/>
        </p:nvGrpSpPr>
        <p:grpSpPr>
          <a:xfrm>
            <a:off x="1075789" y="4604675"/>
            <a:ext cx="293111" cy="293388"/>
            <a:chOff x="3164039" y="430875"/>
            <a:chExt cx="293111" cy="293388"/>
          </a:xfrm>
        </p:grpSpPr>
        <p:sp>
          <p:nvSpPr>
            <p:cNvPr id="1328" name="Google Shape;1328;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9" name="Google Shape;1329;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0" name="Google Shape;1330;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1" name="Google Shape;1331;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2" name="Google Shape;1332;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3" name="Google Shape;1333;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334" name="Google Shape;1334;p26"/>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335" name="Google Shape;1335;p26"/>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336" name="Google Shape;1336;p26"/>
          <p:cNvGrpSpPr/>
          <p:nvPr/>
        </p:nvGrpSpPr>
        <p:grpSpPr>
          <a:xfrm>
            <a:off x="8064275" y="526925"/>
            <a:ext cx="581800" cy="582350"/>
            <a:chOff x="8064275" y="887850"/>
            <a:chExt cx="581800" cy="582350"/>
          </a:xfrm>
        </p:grpSpPr>
        <p:sp>
          <p:nvSpPr>
            <p:cNvPr id="1337" name="Google Shape;1337;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8" name="Google Shape;1338;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9" name="Google Shape;1339;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0" name="Google Shape;1340;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1" name="Google Shape;1341;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2" name="Google Shape;1342;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43" name="Google Shape;1343;p26"/>
          <p:cNvGrpSpPr/>
          <p:nvPr/>
        </p:nvGrpSpPr>
        <p:grpSpPr>
          <a:xfrm>
            <a:off x="7033875" y="170875"/>
            <a:ext cx="292025" cy="292575"/>
            <a:chOff x="7353050" y="316275"/>
            <a:chExt cx="292025" cy="292575"/>
          </a:xfrm>
        </p:grpSpPr>
        <p:sp>
          <p:nvSpPr>
            <p:cNvPr id="1344" name="Google Shape;134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5" name="Google Shape;134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6" name="Google Shape;134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7" name="Google Shape;134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48" name="Google Shape;1348;p26"/>
          <p:cNvGrpSpPr/>
          <p:nvPr/>
        </p:nvGrpSpPr>
        <p:grpSpPr>
          <a:xfrm>
            <a:off x="8757950" y="229650"/>
            <a:ext cx="175000" cy="175000"/>
            <a:chOff x="8792300" y="321275"/>
            <a:chExt cx="175000" cy="175000"/>
          </a:xfrm>
        </p:grpSpPr>
        <p:sp>
          <p:nvSpPr>
            <p:cNvPr id="1349" name="Google Shape;1349;p2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0" name="Google Shape;1350;p2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1" name="Google Shape;1351;p2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2" name="Google Shape;1352;p2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53" name="Google Shape;1353;p26"/>
          <p:cNvGrpSpPr/>
          <p:nvPr/>
        </p:nvGrpSpPr>
        <p:grpSpPr>
          <a:xfrm>
            <a:off x="8490050" y="170875"/>
            <a:ext cx="175013" cy="27000"/>
            <a:chOff x="5662375" y="212375"/>
            <a:chExt cx="175013" cy="27000"/>
          </a:xfrm>
        </p:grpSpPr>
        <p:sp>
          <p:nvSpPr>
            <p:cNvPr id="1354" name="Google Shape;1354;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5" name="Google Shape;1355;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6" name="Google Shape;1356;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57" name="Google Shape;1357;p26"/>
          <p:cNvGrpSpPr/>
          <p:nvPr/>
        </p:nvGrpSpPr>
        <p:grpSpPr>
          <a:xfrm>
            <a:off x="7916350" y="1124600"/>
            <a:ext cx="175013" cy="27000"/>
            <a:chOff x="5662375" y="212375"/>
            <a:chExt cx="175013" cy="27000"/>
          </a:xfrm>
        </p:grpSpPr>
        <p:sp>
          <p:nvSpPr>
            <p:cNvPr id="1358" name="Google Shape;1358;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9" name="Google Shape;1359;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60" name="Google Shape;1360;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361"/>
        <p:cNvGrpSpPr/>
        <p:nvPr/>
      </p:nvGrpSpPr>
      <p:grpSpPr>
        <a:xfrm>
          <a:off x="0" y="0"/>
          <a:ext cx="0" cy="0"/>
          <a:chOff x="0" y="0"/>
          <a:chExt cx="0" cy="0"/>
        </a:xfrm>
      </p:grpSpPr>
      <p:sp>
        <p:nvSpPr>
          <p:cNvPr id="1362" name="Google Shape;1362;p27"/>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363" name="Google Shape;1363;p27"/>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1364" name="Google Shape;1364;p27"/>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1365" name="Google Shape;1365;p27"/>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1366" name="Google Shape;1366;p27"/>
          <p:cNvGrpSpPr/>
          <p:nvPr/>
        </p:nvGrpSpPr>
        <p:grpSpPr>
          <a:xfrm flipH="1">
            <a:off x="423750" y="125363"/>
            <a:ext cx="292025" cy="292575"/>
            <a:chOff x="7353050" y="316275"/>
            <a:chExt cx="292025" cy="292575"/>
          </a:xfrm>
        </p:grpSpPr>
        <p:sp>
          <p:nvSpPr>
            <p:cNvPr id="1367" name="Google Shape;1367;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68" name="Google Shape;1368;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69" name="Google Shape;1369;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0" name="Google Shape;1370;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71" name="Google Shape;1371;p27"/>
          <p:cNvGrpSpPr/>
          <p:nvPr/>
        </p:nvGrpSpPr>
        <p:grpSpPr>
          <a:xfrm>
            <a:off x="1638739" y="558163"/>
            <a:ext cx="293111" cy="293388"/>
            <a:chOff x="3164039" y="430875"/>
            <a:chExt cx="293111" cy="293388"/>
          </a:xfrm>
        </p:grpSpPr>
        <p:sp>
          <p:nvSpPr>
            <p:cNvPr id="1372" name="Google Shape;1372;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3" name="Google Shape;1373;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4" name="Google Shape;1374;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5" name="Google Shape;1375;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6" name="Google Shape;1376;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7" name="Google Shape;1377;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78" name="Google Shape;1378;p27"/>
          <p:cNvGrpSpPr/>
          <p:nvPr/>
        </p:nvGrpSpPr>
        <p:grpSpPr>
          <a:xfrm>
            <a:off x="1591750" y="362600"/>
            <a:ext cx="175013" cy="27000"/>
            <a:chOff x="5662375" y="212375"/>
            <a:chExt cx="175013" cy="27000"/>
          </a:xfrm>
        </p:grpSpPr>
        <p:sp>
          <p:nvSpPr>
            <p:cNvPr id="1379" name="Google Shape;1379;p2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0" name="Google Shape;1380;p2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1" name="Google Shape;1381;p2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382" name="Google Shape;1382;p27"/>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1383" name="Google Shape;1383;p27"/>
          <p:cNvGrpSpPr/>
          <p:nvPr/>
        </p:nvGrpSpPr>
        <p:grpSpPr>
          <a:xfrm>
            <a:off x="7823875" y="202375"/>
            <a:ext cx="581800" cy="582350"/>
            <a:chOff x="8064275" y="887850"/>
            <a:chExt cx="581800" cy="582350"/>
          </a:xfrm>
        </p:grpSpPr>
        <p:sp>
          <p:nvSpPr>
            <p:cNvPr id="1384" name="Google Shape;1384;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5" name="Google Shape;1385;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6" name="Google Shape;1386;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7" name="Google Shape;1387;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8" name="Google Shape;1388;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9" name="Google Shape;1389;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90" name="Google Shape;1390;p27"/>
          <p:cNvGrpSpPr/>
          <p:nvPr/>
        </p:nvGrpSpPr>
        <p:grpSpPr>
          <a:xfrm flipH="1">
            <a:off x="8698650" y="1117488"/>
            <a:ext cx="292025" cy="292575"/>
            <a:chOff x="7353050" y="316275"/>
            <a:chExt cx="292025" cy="292575"/>
          </a:xfrm>
        </p:grpSpPr>
        <p:sp>
          <p:nvSpPr>
            <p:cNvPr id="1391" name="Google Shape;1391;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2" name="Google Shape;1392;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3" name="Google Shape;1393;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4" name="Google Shape;1394;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95" name="Google Shape;1395;p27"/>
          <p:cNvGrpSpPr/>
          <p:nvPr/>
        </p:nvGrpSpPr>
        <p:grpSpPr>
          <a:xfrm>
            <a:off x="8678350" y="1581800"/>
            <a:ext cx="175013" cy="27000"/>
            <a:chOff x="5662375" y="212375"/>
            <a:chExt cx="175013" cy="27000"/>
          </a:xfrm>
        </p:grpSpPr>
        <p:sp>
          <p:nvSpPr>
            <p:cNvPr id="1396" name="Google Shape;1396;p2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7" name="Google Shape;1397;p2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8" name="Google Shape;1398;p2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99"/>
        <p:cNvGrpSpPr/>
        <p:nvPr/>
      </p:nvGrpSpPr>
      <p:grpSpPr>
        <a:xfrm>
          <a:off x="0" y="0"/>
          <a:ext cx="0" cy="0"/>
          <a:chOff x="0" y="0"/>
          <a:chExt cx="0" cy="0"/>
        </a:xfrm>
      </p:grpSpPr>
      <p:cxnSp>
        <p:nvCxnSpPr>
          <p:cNvPr id="1400" name="Google Shape;1400;p28"/>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1401" name="Google Shape;1401;p28"/>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1402" name="Google Shape;1402;p28"/>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1403" name="Google Shape;1403;p28"/>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1404" name="Google Shape;1404;p28"/>
          <p:cNvGrpSpPr/>
          <p:nvPr/>
        </p:nvGrpSpPr>
        <p:grpSpPr>
          <a:xfrm rot="5400000" flipH="1">
            <a:off x="7407333" y="1284925"/>
            <a:ext cx="581800" cy="582350"/>
            <a:chOff x="8064275" y="887850"/>
            <a:chExt cx="581800" cy="582350"/>
          </a:xfrm>
        </p:grpSpPr>
        <p:sp>
          <p:nvSpPr>
            <p:cNvPr id="1405" name="Google Shape;1405;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6" name="Google Shape;1406;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7" name="Google Shape;1407;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8" name="Google Shape;1408;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9" name="Google Shape;1409;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0" name="Google Shape;1410;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11" name="Google Shape;1411;p28"/>
          <p:cNvGrpSpPr/>
          <p:nvPr/>
        </p:nvGrpSpPr>
        <p:grpSpPr>
          <a:xfrm rot="5400000" flipH="1">
            <a:off x="7869720" y="2754200"/>
            <a:ext cx="292025" cy="292575"/>
            <a:chOff x="7353050" y="316275"/>
            <a:chExt cx="292025" cy="292575"/>
          </a:xfrm>
        </p:grpSpPr>
        <p:sp>
          <p:nvSpPr>
            <p:cNvPr id="1412" name="Google Shape;141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3" name="Google Shape;141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4" name="Google Shape;141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5" name="Google Shape;141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16" name="Google Shape;1416;p28"/>
          <p:cNvGrpSpPr/>
          <p:nvPr/>
        </p:nvGrpSpPr>
        <p:grpSpPr>
          <a:xfrm rot="5400000" flipH="1">
            <a:off x="8012458" y="178175"/>
            <a:ext cx="175000" cy="175000"/>
            <a:chOff x="8792300" y="321275"/>
            <a:chExt cx="175000" cy="175000"/>
          </a:xfrm>
        </p:grpSpPr>
        <p:sp>
          <p:nvSpPr>
            <p:cNvPr id="1417" name="Google Shape;1417;p2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8" name="Google Shape;1418;p2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9" name="Google Shape;1419;p2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0" name="Google Shape;1420;p2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21" name="Google Shape;1421;p28"/>
          <p:cNvGrpSpPr/>
          <p:nvPr/>
        </p:nvGrpSpPr>
        <p:grpSpPr>
          <a:xfrm rot="5400000">
            <a:off x="7551683" y="3879926"/>
            <a:ext cx="293111" cy="293388"/>
            <a:chOff x="3164039" y="430875"/>
            <a:chExt cx="293111" cy="293388"/>
          </a:xfrm>
        </p:grpSpPr>
        <p:sp>
          <p:nvSpPr>
            <p:cNvPr id="1422" name="Google Shape;1422;p2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3" name="Google Shape;1423;p2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4" name="Google Shape;1424;p2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5" name="Google Shape;1425;p2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6" name="Google Shape;1426;p2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7" name="Google Shape;1427;p2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28" name="Google Shape;1428;p28"/>
          <p:cNvGrpSpPr/>
          <p:nvPr/>
        </p:nvGrpSpPr>
        <p:grpSpPr>
          <a:xfrm rot="5400000" flipH="1">
            <a:off x="8259052" y="323144"/>
            <a:ext cx="175013" cy="27000"/>
            <a:chOff x="5662375" y="212375"/>
            <a:chExt cx="175013" cy="27000"/>
          </a:xfrm>
        </p:grpSpPr>
        <p:sp>
          <p:nvSpPr>
            <p:cNvPr id="1429" name="Google Shape;1429;p2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0" name="Google Shape;1430;p2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1" name="Google Shape;1431;p2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432" name="Google Shape;1432;p28"/>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1433" name="Google Shape;1433;p28"/>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1434" name="Google Shape;1434;p28"/>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1435" name="Google Shape;1435;p28"/>
          <p:cNvGrpSpPr/>
          <p:nvPr/>
        </p:nvGrpSpPr>
        <p:grpSpPr>
          <a:xfrm rot="5400000">
            <a:off x="621475" y="4062025"/>
            <a:ext cx="581800" cy="582350"/>
            <a:chOff x="8064275" y="887850"/>
            <a:chExt cx="581800" cy="582350"/>
          </a:xfrm>
        </p:grpSpPr>
        <p:sp>
          <p:nvSpPr>
            <p:cNvPr id="1436" name="Google Shape;1436;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7" name="Google Shape;1437;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8" name="Google Shape;1438;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9" name="Google Shape;1439;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0" name="Google Shape;1440;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1" name="Google Shape;1441;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42" name="Google Shape;1442;p28"/>
          <p:cNvGrpSpPr/>
          <p:nvPr/>
        </p:nvGrpSpPr>
        <p:grpSpPr>
          <a:xfrm rot="5400000">
            <a:off x="1482825" y="3350800"/>
            <a:ext cx="292025" cy="292575"/>
            <a:chOff x="7353050" y="316275"/>
            <a:chExt cx="292025" cy="292575"/>
          </a:xfrm>
        </p:grpSpPr>
        <p:sp>
          <p:nvSpPr>
            <p:cNvPr id="1443" name="Google Shape;1443;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4" name="Google Shape;1444;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5" name="Google Shape;1445;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6" name="Google Shape;1446;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47" name="Google Shape;1447;p28"/>
          <p:cNvGrpSpPr/>
          <p:nvPr/>
        </p:nvGrpSpPr>
        <p:grpSpPr>
          <a:xfrm rot="5400000">
            <a:off x="1595125" y="4790325"/>
            <a:ext cx="175000" cy="175000"/>
            <a:chOff x="8792300" y="321275"/>
            <a:chExt cx="175000" cy="175000"/>
          </a:xfrm>
        </p:grpSpPr>
        <p:sp>
          <p:nvSpPr>
            <p:cNvPr id="1448" name="Google Shape;1448;p2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9" name="Google Shape;1449;p2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0" name="Google Shape;1450;p2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1" name="Google Shape;1451;p2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452" name="Google Shape;1452;p28"/>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3" name="Google Shape;1453;p28"/>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4" name="Google Shape;1454;p28"/>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5" name="Google Shape;1455;p28"/>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6" name="Google Shape;1456;p28"/>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57" name="Google Shape;1457;p28"/>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458" name="Google Shape;1458;p28"/>
          <p:cNvGrpSpPr/>
          <p:nvPr/>
        </p:nvGrpSpPr>
        <p:grpSpPr>
          <a:xfrm rot="5400000">
            <a:off x="1701119" y="1515381"/>
            <a:ext cx="175013" cy="27000"/>
            <a:chOff x="5662375" y="212375"/>
            <a:chExt cx="175013" cy="27000"/>
          </a:xfrm>
        </p:grpSpPr>
        <p:sp>
          <p:nvSpPr>
            <p:cNvPr id="1459" name="Google Shape;1459;p2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0" name="Google Shape;1460;p2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1" name="Google Shape;1461;p2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62" name="Google Shape;1462;p28"/>
          <p:cNvGrpSpPr/>
          <p:nvPr/>
        </p:nvGrpSpPr>
        <p:grpSpPr>
          <a:xfrm rot="5400000">
            <a:off x="1819519" y="4562081"/>
            <a:ext cx="175013" cy="27000"/>
            <a:chOff x="5662375" y="212375"/>
            <a:chExt cx="175013" cy="27000"/>
          </a:xfrm>
        </p:grpSpPr>
        <p:sp>
          <p:nvSpPr>
            <p:cNvPr id="1463" name="Google Shape;1463;p2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4" name="Google Shape;1464;p2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5" name="Google Shape;1465;p2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66" name="Google Shape;1466;p28"/>
          <p:cNvGrpSpPr/>
          <p:nvPr/>
        </p:nvGrpSpPr>
        <p:grpSpPr>
          <a:xfrm rot="5400000">
            <a:off x="408594" y="4140781"/>
            <a:ext cx="175013" cy="27000"/>
            <a:chOff x="5662375" y="212375"/>
            <a:chExt cx="175013" cy="27000"/>
          </a:xfrm>
        </p:grpSpPr>
        <p:sp>
          <p:nvSpPr>
            <p:cNvPr id="1467" name="Google Shape;1467;p2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8" name="Google Shape;1468;p2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9" name="Google Shape;1469;p2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470"/>
        <p:cNvGrpSpPr/>
        <p:nvPr/>
      </p:nvGrpSpPr>
      <p:grpSpPr>
        <a:xfrm>
          <a:off x="0" y="0"/>
          <a:ext cx="0" cy="0"/>
          <a:chOff x="0" y="0"/>
          <a:chExt cx="0" cy="0"/>
        </a:xfrm>
      </p:grpSpPr>
      <p:grpSp>
        <p:nvGrpSpPr>
          <p:cNvPr id="1471" name="Google Shape;1471;p29"/>
          <p:cNvGrpSpPr/>
          <p:nvPr/>
        </p:nvGrpSpPr>
        <p:grpSpPr>
          <a:xfrm>
            <a:off x="261711" y="-1158"/>
            <a:ext cx="8550327" cy="3981600"/>
            <a:chOff x="261711" y="-1158"/>
            <a:chExt cx="8550327" cy="3981600"/>
          </a:xfrm>
        </p:grpSpPr>
        <p:cxnSp>
          <p:nvCxnSpPr>
            <p:cNvPr id="1472" name="Google Shape;1472;p29"/>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1473" name="Google Shape;1473;p29"/>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1474" name="Google Shape;1474;p29"/>
            <p:cNvGrpSpPr/>
            <p:nvPr/>
          </p:nvGrpSpPr>
          <p:grpSpPr>
            <a:xfrm rot="10800000">
              <a:off x="343275" y="3300779"/>
              <a:ext cx="344736" cy="345385"/>
              <a:chOff x="7353050" y="316275"/>
              <a:chExt cx="292025" cy="292575"/>
            </a:xfrm>
          </p:grpSpPr>
          <p:sp>
            <p:nvSpPr>
              <p:cNvPr id="1475" name="Google Shape;1475;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6" name="Google Shape;1476;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7" name="Google Shape;1477;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8" name="Google Shape;1478;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79" name="Google Shape;1479;p29"/>
            <p:cNvGrpSpPr/>
            <p:nvPr/>
          </p:nvGrpSpPr>
          <p:grpSpPr>
            <a:xfrm rot="10800000">
              <a:off x="8520013" y="714742"/>
              <a:ext cx="292025" cy="292575"/>
              <a:chOff x="7353050" y="316275"/>
              <a:chExt cx="292025" cy="292575"/>
            </a:xfrm>
          </p:grpSpPr>
          <p:sp>
            <p:nvSpPr>
              <p:cNvPr id="1480" name="Google Shape;1480;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1" name="Google Shape;1481;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2" name="Google Shape;1482;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3" name="Google Shape;1483;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84" name="Google Shape;1484;p29"/>
            <p:cNvGrpSpPr/>
            <p:nvPr/>
          </p:nvGrpSpPr>
          <p:grpSpPr>
            <a:xfrm rot="10800000">
              <a:off x="261711" y="465077"/>
              <a:ext cx="507562" cy="507984"/>
              <a:chOff x="8064275" y="887850"/>
              <a:chExt cx="581800" cy="582350"/>
            </a:xfrm>
          </p:grpSpPr>
          <p:sp>
            <p:nvSpPr>
              <p:cNvPr id="1485" name="Google Shape;1485;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6" name="Google Shape;1486;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7" name="Google Shape;1487;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8" name="Google Shape;1488;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9" name="Google Shape;1489;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0" name="Google Shape;1490;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91"/>
        <p:cNvGrpSpPr/>
        <p:nvPr/>
      </p:nvGrpSpPr>
      <p:grpSpPr>
        <a:xfrm>
          <a:off x="0" y="0"/>
          <a:ext cx="0" cy="0"/>
          <a:chOff x="0" y="0"/>
          <a:chExt cx="0" cy="0"/>
        </a:xfrm>
      </p:grpSpPr>
      <p:grpSp>
        <p:nvGrpSpPr>
          <p:cNvPr id="1492" name="Google Shape;1492;p30"/>
          <p:cNvGrpSpPr/>
          <p:nvPr/>
        </p:nvGrpSpPr>
        <p:grpSpPr>
          <a:xfrm>
            <a:off x="432850" y="0"/>
            <a:ext cx="8278300" cy="5165700"/>
            <a:chOff x="432850" y="0"/>
            <a:chExt cx="8278300" cy="5165700"/>
          </a:xfrm>
        </p:grpSpPr>
        <p:cxnSp>
          <p:nvCxnSpPr>
            <p:cNvPr id="1493" name="Google Shape;1493;p30"/>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1494" name="Google Shape;1494;p30"/>
            <p:cNvGrpSpPr/>
            <p:nvPr/>
          </p:nvGrpSpPr>
          <p:grpSpPr>
            <a:xfrm>
              <a:off x="8129350" y="4292175"/>
              <a:ext cx="581800" cy="582350"/>
              <a:chOff x="8064275" y="887850"/>
              <a:chExt cx="581800" cy="582350"/>
            </a:xfrm>
          </p:grpSpPr>
          <p:sp>
            <p:nvSpPr>
              <p:cNvPr id="1495" name="Google Shape;149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6" name="Google Shape;149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7" name="Google Shape;149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8" name="Google Shape;149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9" name="Google Shape;149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0" name="Google Shape;150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01" name="Google Shape;1501;p30"/>
            <p:cNvGrpSpPr/>
            <p:nvPr/>
          </p:nvGrpSpPr>
          <p:grpSpPr>
            <a:xfrm>
              <a:off x="8274238" y="3720600"/>
              <a:ext cx="292025" cy="292575"/>
              <a:chOff x="7353050" y="316275"/>
              <a:chExt cx="292025" cy="292575"/>
            </a:xfrm>
          </p:grpSpPr>
          <p:sp>
            <p:nvSpPr>
              <p:cNvPr id="1502" name="Google Shape;150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3" name="Google Shape;150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4" name="Google Shape;150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5" name="Google Shape;150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06" name="Google Shape;1506;p30"/>
            <p:cNvGrpSpPr/>
            <p:nvPr/>
          </p:nvGrpSpPr>
          <p:grpSpPr>
            <a:xfrm>
              <a:off x="8332763" y="3212475"/>
              <a:ext cx="175000" cy="175000"/>
              <a:chOff x="8792300" y="321275"/>
              <a:chExt cx="175000" cy="175000"/>
            </a:xfrm>
          </p:grpSpPr>
          <p:sp>
            <p:nvSpPr>
              <p:cNvPr id="1507" name="Google Shape;150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8" name="Google Shape;150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9" name="Google Shape;150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0" name="Google Shape;151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511" name="Google Shape;1511;p30"/>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1512" name="Google Shape;1512;p30"/>
            <p:cNvGrpSpPr/>
            <p:nvPr/>
          </p:nvGrpSpPr>
          <p:grpSpPr>
            <a:xfrm rot="10800000">
              <a:off x="432850" y="291788"/>
              <a:ext cx="581800" cy="582350"/>
              <a:chOff x="8064275" y="887850"/>
              <a:chExt cx="581800" cy="582350"/>
            </a:xfrm>
          </p:grpSpPr>
          <p:sp>
            <p:nvSpPr>
              <p:cNvPr id="1513" name="Google Shape;1513;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4" name="Google Shape;1514;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5" name="Google Shape;1515;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6" name="Google Shape;1516;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7" name="Google Shape;1517;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8" name="Google Shape;1518;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19" name="Google Shape;1519;p30"/>
            <p:cNvGrpSpPr/>
            <p:nvPr/>
          </p:nvGrpSpPr>
          <p:grpSpPr>
            <a:xfrm rot="10800000">
              <a:off x="577738" y="1153138"/>
              <a:ext cx="292025" cy="292575"/>
              <a:chOff x="7353050" y="316275"/>
              <a:chExt cx="292025" cy="292575"/>
            </a:xfrm>
          </p:grpSpPr>
          <p:sp>
            <p:nvSpPr>
              <p:cNvPr id="1520" name="Google Shape;1520;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1" name="Google Shape;1521;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2" name="Google Shape;1522;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3" name="Google Shape;1523;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24" name="Google Shape;1524;p30"/>
            <p:cNvGrpSpPr/>
            <p:nvPr/>
          </p:nvGrpSpPr>
          <p:grpSpPr>
            <a:xfrm rot="10800000">
              <a:off x="636238" y="1778838"/>
              <a:ext cx="175000" cy="175000"/>
              <a:chOff x="8792300" y="321275"/>
              <a:chExt cx="175000" cy="175000"/>
            </a:xfrm>
          </p:grpSpPr>
          <p:sp>
            <p:nvSpPr>
              <p:cNvPr id="1525" name="Google Shape;1525;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6" name="Google Shape;1526;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7" name="Google Shape;1527;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8" name="Google Shape;1528;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29" name="Google Shape;1529;p30"/>
            <p:cNvGrpSpPr/>
            <p:nvPr/>
          </p:nvGrpSpPr>
          <p:grpSpPr>
            <a:xfrm>
              <a:off x="432850" y="2003163"/>
              <a:ext cx="175013" cy="27000"/>
              <a:chOff x="5662375" y="212375"/>
              <a:chExt cx="175013" cy="27000"/>
            </a:xfrm>
          </p:grpSpPr>
          <p:sp>
            <p:nvSpPr>
              <p:cNvPr id="1530" name="Google Shape;1530;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1" name="Google Shape;1531;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2" name="Google Shape;1532;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33" name="Google Shape;1533;p30"/>
            <p:cNvGrpSpPr/>
            <p:nvPr/>
          </p:nvGrpSpPr>
          <p:grpSpPr>
            <a:xfrm>
              <a:off x="788100" y="208488"/>
              <a:ext cx="175013" cy="27000"/>
              <a:chOff x="5662375" y="212375"/>
              <a:chExt cx="175013" cy="27000"/>
            </a:xfrm>
          </p:grpSpPr>
          <p:sp>
            <p:nvSpPr>
              <p:cNvPr id="1534" name="Google Shape;1534;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5" name="Google Shape;1535;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6" name="Google Shape;1536;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37" name="Google Shape;1537;p30"/>
            <p:cNvGrpSpPr/>
            <p:nvPr/>
          </p:nvGrpSpPr>
          <p:grpSpPr>
            <a:xfrm>
              <a:off x="8129350" y="4988725"/>
              <a:ext cx="175013" cy="27000"/>
              <a:chOff x="5662375" y="212375"/>
              <a:chExt cx="175013" cy="27000"/>
            </a:xfrm>
          </p:grpSpPr>
          <p:sp>
            <p:nvSpPr>
              <p:cNvPr id="1538" name="Google Shape;1538;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9" name="Google Shape;1539;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40" name="Google Shape;1540;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41" name="Google Shape;1541;p30"/>
            <p:cNvGrpSpPr/>
            <p:nvPr/>
          </p:nvGrpSpPr>
          <p:grpSpPr>
            <a:xfrm>
              <a:off x="8497550" y="3429425"/>
              <a:ext cx="175013" cy="27000"/>
              <a:chOff x="5662375" y="212375"/>
              <a:chExt cx="175013" cy="27000"/>
            </a:xfrm>
          </p:grpSpPr>
          <p:sp>
            <p:nvSpPr>
              <p:cNvPr id="1542" name="Google Shape;1542;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43" name="Google Shape;1543;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44" name="Google Shape;1544;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545" name="Google Shape;1545;p30"/>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1546" name="Google Shape;1546;p30"/>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1547" name="Google Shape;1547;p30"/>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48" name="Google Shape;1548;p30"/>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49" name="Google Shape;1549;p30"/>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50" name="Google Shape;1550;p30"/>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1" name="Google Shape;111;p4"/>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panose="00000406000000000000"/>
              <a:buAutoNum type="arabicPeriod"/>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112" name="Google Shape;112;p4"/>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113" name="Google Shape;113;p4"/>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114" name="Google Shape;114;p4"/>
          <p:cNvGrpSpPr/>
          <p:nvPr/>
        </p:nvGrpSpPr>
        <p:grpSpPr>
          <a:xfrm flipH="1">
            <a:off x="300738" y="4167800"/>
            <a:ext cx="292025" cy="292575"/>
            <a:chOff x="7353050" y="316275"/>
            <a:chExt cx="292025" cy="292575"/>
          </a:xfrm>
        </p:grpSpPr>
        <p:sp>
          <p:nvSpPr>
            <p:cNvPr id="115" name="Google Shape;115;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118;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9" name="Google Shape;119;p4"/>
          <p:cNvGrpSpPr/>
          <p:nvPr/>
        </p:nvGrpSpPr>
        <p:grpSpPr>
          <a:xfrm>
            <a:off x="148789" y="3224300"/>
            <a:ext cx="293111" cy="293388"/>
            <a:chOff x="3164039" y="430875"/>
            <a:chExt cx="293111" cy="293388"/>
          </a:xfrm>
        </p:grpSpPr>
        <p:sp>
          <p:nvSpPr>
            <p:cNvPr id="120" name="Google Shape;120;p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121;p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 name="Google Shape;122;p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124;p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125;p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26" name="Google Shape;126;p4"/>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4"/>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28" name="Google Shape;128;p4"/>
          <p:cNvGrpSpPr/>
          <p:nvPr/>
        </p:nvGrpSpPr>
        <p:grpSpPr>
          <a:xfrm>
            <a:off x="8064275" y="526925"/>
            <a:ext cx="581800" cy="582350"/>
            <a:chOff x="8064275" y="887850"/>
            <a:chExt cx="581800" cy="582350"/>
          </a:xfrm>
        </p:grpSpPr>
        <p:sp>
          <p:nvSpPr>
            <p:cNvPr id="129" name="Google Shape;12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13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13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5" name="Google Shape;135;p4"/>
          <p:cNvGrpSpPr/>
          <p:nvPr/>
        </p:nvGrpSpPr>
        <p:grpSpPr>
          <a:xfrm>
            <a:off x="7033875" y="170875"/>
            <a:ext cx="292025" cy="292575"/>
            <a:chOff x="7353050" y="316275"/>
            <a:chExt cx="292025" cy="292575"/>
          </a:xfrm>
        </p:grpSpPr>
        <p:sp>
          <p:nvSpPr>
            <p:cNvPr id="136" name="Google Shape;13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7" name="Google Shape;13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8" name="Google Shape;13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0" name="Google Shape;140;p4"/>
          <p:cNvGrpSpPr/>
          <p:nvPr/>
        </p:nvGrpSpPr>
        <p:grpSpPr>
          <a:xfrm>
            <a:off x="8757950" y="229650"/>
            <a:ext cx="175000" cy="175000"/>
            <a:chOff x="8792300" y="321275"/>
            <a:chExt cx="175000" cy="175000"/>
          </a:xfrm>
        </p:grpSpPr>
        <p:sp>
          <p:nvSpPr>
            <p:cNvPr id="141" name="Google Shape;14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2" name="Google Shape;14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 name="Google Shape;14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 name="Google Shape;14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5" name="Google Shape;145;p4"/>
          <p:cNvGrpSpPr/>
          <p:nvPr/>
        </p:nvGrpSpPr>
        <p:grpSpPr>
          <a:xfrm>
            <a:off x="8490050" y="170875"/>
            <a:ext cx="175013" cy="27000"/>
            <a:chOff x="5662375" y="212375"/>
            <a:chExt cx="175013" cy="27000"/>
          </a:xfrm>
        </p:grpSpPr>
        <p:sp>
          <p:nvSpPr>
            <p:cNvPr id="146" name="Google Shape;14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 name="Google Shape;14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 name="Google Shape;14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9" name="Google Shape;149;p4"/>
          <p:cNvGrpSpPr/>
          <p:nvPr/>
        </p:nvGrpSpPr>
        <p:grpSpPr>
          <a:xfrm>
            <a:off x="7916350" y="1124600"/>
            <a:ext cx="175013" cy="27000"/>
            <a:chOff x="5662375" y="212375"/>
            <a:chExt cx="175013" cy="27000"/>
          </a:xfrm>
        </p:grpSpPr>
        <p:sp>
          <p:nvSpPr>
            <p:cNvPr id="150" name="Google Shape;150;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 name="Google Shape;151;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551"/>
        <p:cNvGrpSpPr/>
        <p:nvPr/>
      </p:nvGrpSpPr>
      <p:grpSpPr>
        <a:xfrm>
          <a:off x="0" y="0"/>
          <a:ext cx="0" cy="0"/>
          <a:chOff x="0" y="0"/>
          <a:chExt cx="0" cy="0"/>
        </a:xfrm>
      </p:grpSpPr>
      <p:grpSp>
        <p:nvGrpSpPr>
          <p:cNvPr id="1552" name="Google Shape;1552;p31"/>
          <p:cNvGrpSpPr/>
          <p:nvPr/>
        </p:nvGrpSpPr>
        <p:grpSpPr>
          <a:xfrm>
            <a:off x="-6867" y="-6625"/>
            <a:ext cx="9152342" cy="5102050"/>
            <a:chOff x="-6867" y="-6625"/>
            <a:chExt cx="9152342" cy="5102050"/>
          </a:xfrm>
        </p:grpSpPr>
        <p:cxnSp>
          <p:nvCxnSpPr>
            <p:cNvPr id="1553" name="Google Shape;1553;p31"/>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554" name="Google Shape;1554;p31"/>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555" name="Google Shape;1555;p31"/>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556" name="Google Shape;1556;p31"/>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557" name="Google Shape;1557;p31"/>
            <p:cNvGrpSpPr/>
            <p:nvPr/>
          </p:nvGrpSpPr>
          <p:grpSpPr>
            <a:xfrm flipH="1">
              <a:off x="1278333" y="4513075"/>
              <a:ext cx="581800" cy="582350"/>
              <a:chOff x="8064275" y="887850"/>
              <a:chExt cx="581800" cy="582350"/>
            </a:xfrm>
          </p:grpSpPr>
          <p:sp>
            <p:nvSpPr>
              <p:cNvPr id="1558" name="Google Shape;155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59" name="Google Shape;155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0" name="Google Shape;156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1" name="Google Shape;156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2" name="Google Shape;156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3" name="Google Shape;156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64" name="Google Shape;1564;p31"/>
            <p:cNvGrpSpPr/>
            <p:nvPr/>
          </p:nvGrpSpPr>
          <p:grpSpPr>
            <a:xfrm flipH="1">
              <a:off x="2747608" y="4340463"/>
              <a:ext cx="292025" cy="292575"/>
              <a:chOff x="7353050" y="316275"/>
              <a:chExt cx="292025" cy="292575"/>
            </a:xfrm>
          </p:grpSpPr>
          <p:sp>
            <p:nvSpPr>
              <p:cNvPr id="1565" name="Google Shape;156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6" name="Google Shape;156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7" name="Google Shape;156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8" name="Google Shape;156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69" name="Google Shape;1569;p31"/>
            <p:cNvGrpSpPr/>
            <p:nvPr/>
          </p:nvGrpSpPr>
          <p:grpSpPr>
            <a:xfrm flipH="1">
              <a:off x="171308" y="4315025"/>
              <a:ext cx="175000" cy="175000"/>
              <a:chOff x="8792300" y="321275"/>
              <a:chExt cx="175000" cy="175000"/>
            </a:xfrm>
          </p:grpSpPr>
          <p:sp>
            <p:nvSpPr>
              <p:cNvPr id="1570" name="Google Shape;157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1" name="Google Shape;157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2" name="Google Shape;157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3" name="Google Shape;157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74" name="Google Shape;1574;p31"/>
            <p:cNvGrpSpPr/>
            <p:nvPr/>
          </p:nvGrpSpPr>
          <p:grpSpPr>
            <a:xfrm>
              <a:off x="3873197" y="4657550"/>
              <a:ext cx="293111" cy="293388"/>
              <a:chOff x="3164039" y="430875"/>
              <a:chExt cx="293111" cy="293388"/>
            </a:xfrm>
          </p:grpSpPr>
          <p:sp>
            <p:nvSpPr>
              <p:cNvPr id="1575" name="Google Shape;1575;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6" name="Google Shape;1576;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7" name="Google Shape;1577;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8" name="Google Shape;1578;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9" name="Google Shape;1579;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80" name="Google Shape;1580;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81" name="Google Shape;1581;p31"/>
            <p:cNvGrpSpPr/>
            <p:nvPr/>
          </p:nvGrpSpPr>
          <p:grpSpPr>
            <a:xfrm flipH="1">
              <a:off x="242270" y="4142425"/>
              <a:ext cx="175013" cy="27000"/>
              <a:chOff x="5662375" y="212375"/>
              <a:chExt cx="175013" cy="27000"/>
            </a:xfrm>
          </p:grpSpPr>
          <p:sp>
            <p:nvSpPr>
              <p:cNvPr id="1582" name="Google Shape;1582;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83" name="Google Shape;1583;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84" name="Google Shape;1584;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585" name="Google Shape;1585;p31"/>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586" name="Google Shape;1586;p31"/>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587" name="Google Shape;1587;p31"/>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588" name="Google Shape;1588;p31"/>
            <p:cNvGrpSpPr/>
            <p:nvPr/>
          </p:nvGrpSpPr>
          <p:grpSpPr>
            <a:xfrm>
              <a:off x="8064275" y="1040250"/>
              <a:ext cx="581800" cy="582350"/>
              <a:chOff x="8064275" y="887850"/>
              <a:chExt cx="581800" cy="582350"/>
            </a:xfrm>
          </p:grpSpPr>
          <p:sp>
            <p:nvSpPr>
              <p:cNvPr id="1589" name="Google Shape;1589;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0" name="Google Shape;1590;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1" name="Google Shape;1591;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2" name="Google Shape;1592;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3" name="Google Shape;1593;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4" name="Google Shape;1594;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95" name="Google Shape;1595;p31"/>
            <p:cNvGrpSpPr/>
            <p:nvPr/>
          </p:nvGrpSpPr>
          <p:grpSpPr>
            <a:xfrm>
              <a:off x="7353050" y="316275"/>
              <a:ext cx="292025" cy="292575"/>
              <a:chOff x="7353050" y="316275"/>
              <a:chExt cx="292025" cy="292575"/>
            </a:xfrm>
          </p:grpSpPr>
          <p:sp>
            <p:nvSpPr>
              <p:cNvPr id="1596" name="Google Shape;1596;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7" name="Google Shape;1597;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8" name="Google Shape;1598;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9" name="Google Shape;1599;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00" name="Google Shape;1600;p31"/>
            <p:cNvGrpSpPr/>
            <p:nvPr/>
          </p:nvGrpSpPr>
          <p:grpSpPr>
            <a:xfrm>
              <a:off x="8792300" y="321275"/>
              <a:ext cx="175000" cy="175000"/>
              <a:chOff x="8792300" y="321275"/>
              <a:chExt cx="175000" cy="175000"/>
            </a:xfrm>
          </p:grpSpPr>
          <p:sp>
            <p:nvSpPr>
              <p:cNvPr id="1601" name="Google Shape;1601;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2" name="Google Shape;1602;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3" name="Google Shape;1603;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4" name="Google Shape;1604;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605" name="Google Shape;1605;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6" name="Google Shape;1606;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8" name="Google Shape;1608;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9" name="Google Shape;1609;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0" name="Google Shape;1610;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611" name="Google Shape;1611;p31"/>
            <p:cNvGrpSpPr/>
            <p:nvPr/>
          </p:nvGrpSpPr>
          <p:grpSpPr>
            <a:xfrm>
              <a:off x="8490050" y="170875"/>
              <a:ext cx="175013" cy="27000"/>
              <a:chOff x="5662375" y="212375"/>
              <a:chExt cx="175013" cy="27000"/>
            </a:xfrm>
          </p:grpSpPr>
          <p:sp>
            <p:nvSpPr>
              <p:cNvPr id="1612" name="Google Shape;1612;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3" name="Google Shape;1613;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4" name="Google Shape;1614;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15" name="Google Shape;1615;p31"/>
            <p:cNvGrpSpPr/>
            <p:nvPr/>
          </p:nvGrpSpPr>
          <p:grpSpPr>
            <a:xfrm>
              <a:off x="8678350" y="1658000"/>
              <a:ext cx="175013" cy="27000"/>
              <a:chOff x="5662375" y="212375"/>
              <a:chExt cx="175013" cy="27000"/>
            </a:xfrm>
          </p:grpSpPr>
          <p:sp>
            <p:nvSpPr>
              <p:cNvPr id="1616" name="Google Shape;1616;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7" name="Google Shape;1617;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18" name="Google Shape;1618;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panose="020B0604020202020204"/>
              <a:buChar char="●"/>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panose="020B0604020202020204"/>
              <a:buChar char="●"/>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1622" name="Google Shape;1622;p32"/>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53"/>
        <p:cNvGrpSpPr/>
        <p:nvPr/>
      </p:nvGrpSpPr>
      <p:grpSpPr>
        <a:xfrm>
          <a:off x="0" y="0"/>
          <a:ext cx="0" cy="0"/>
          <a:chOff x="0" y="0"/>
          <a:chExt cx="0" cy="0"/>
        </a:xfrm>
      </p:grpSpPr>
      <p:sp>
        <p:nvSpPr>
          <p:cNvPr id="154" name="Google Shape;154;p5"/>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155" name="Google Shape;155;p5"/>
          <p:cNvGrpSpPr/>
          <p:nvPr/>
        </p:nvGrpSpPr>
        <p:grpSpPr>
          <a:xfrm>
            <a:off x="4484494" y="4433000"/>
            <a:ext cx="175013" cy="27000"/>
            <a:chOff x="5662375" y="212375"/>
            <a:chExt cx="175013" cy="27000"/>
          </a:xfrm>
        </p:grpSpPr>
        <p:sp>
          <p:nvSpPr>
            <p:cNvPr id="156" name="Google Shape;156;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 name="Google Shape;157;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8" name="Google Shape;158;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59" name="Google Shape;159;p5"/>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60" name="Google Shape;160;p5"/>
          <p:cNvGrpSpPr/>
          <p:nvPr/>
        </p:nvGrpSpPr>
        <p:grpSpPr>
          <a:xfrm>
            <a:off x="432850" y="0"/>
            <a:ext cx="8278300" cy="5165700"/>
            <a:chOff x="432850" y="0"/>
            <a:chExt cx="8278300" cy="5165700"/>
          </a:xfrm>
        </p:grpSpPr>
        <p:cxnSp>
          <p:nvCxnSpPr>
            <p:cNvPr id="161" name="Google Shape;161;p5"/>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62" name="Google Shape;162;p5"/>
            <p:cNvGrpSpPr/>
            <p:nvPr/>
          </p:nvGrpSpPr>
          <p:grpSpPr>
            <a:xfrm>
              <a:off x="8129350" y="4292175"/>
              <a:ext cx="581800" cy="582350"/>
              <a:chOff x="8064275" y="887850"/>
              <a:chExt cx="581800" cy="582350"/>
            </a:xfrm>
          </p:grpSpPr>
          <p:sp>
            <p:nvSpPr>
              <p:cNvPr id="163" name="Google Shape;163;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4" name="Google Shape;164;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 name="Google Shape;165;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 name="Google Shape;166;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 name="Google Shape;167;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 name="Google Shape;168;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9" name="Google Shape;169;p5"/>
            <p:cNvGrpSpPr/>
            <p:nvPr/>
          </p:nvGrpSpPr>
          <p:grpSpPr>
            <a:xfrm>
              <a:off x="8274238" y="3720600"/>
              <a:ext cx="292025" cy="292575"/>
              <a:chOff x="7353050" y="316275"/>
              <a:chExt cx="292025" cy="292575"/>
            </a:xfrm>
          </p:grpSpPr>
          <p:sp>
            <p:nvSpPr>
              <p:cNvPr id="170" name="Google Shape;170;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 name="Google Shape;171;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 name="Google Shape;173;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4" name="Google Shape;174;p5"/>
            <p:cNvGrpSpPr/>
            <p:nvPr/>
          </p:nvGrpSpPr>
          <p:grpSpPr>
            <a:xfrm>
              <a:off x="8332763" y="3212475"/>
              <a:ext cx="175000" cy="175000"/>
              <a:chOff x="8792300" y="321275"/>
              <a:chExt cx="175000" cy="175000"/>
            </a:xfrm>
          </p:grpSpPr>
          <p:sp>
            <p:nvSpPr>
              <p:cNvPr id="175" name="Google Shape;175;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 name="Google Shape;176;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177;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 name="Google Shape;178;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179" name="Google Shape;179;p5"/>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80" name="Google Shape;180;p5"/>
            <p:cNvGrpSpPr/>
            <p:nvPr/>
          </p:nvGrpSpPr>
          <p:grpSpPr>
            <a:xfrm rot="10800000">
              <a:off x="432850" y="291788"/>
              <a:ext cx="581800" cy="582350"/>
              <a:chOff x="8064275" y="887850"/>
              <a:chExt cx="581800" cy="582350"/>
            </a:xfrm>
          </p:grpSpPr>
          <p:sp>
            <p:nvSpPr>
              <p:cNvPr id="181" name="Google Shape;181;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 name="Google Shape;182;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 name="Google Shape;183;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 name="Google Shape;184;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 name="Google Shape;185;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 name="Google Shape;186;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7" name="Google Shape;187;p5"/>
            <p:cNvGrpSpPr/>
            <p:nvPr/>
          </p:nvGrpSpPr>
          <p:grpSpPr>
            <a:xfrm rot="10800000">
              <a:off x="577738" y="1153138"/>
              <a:ext cx="292025" cy="292575"/>
              <a:chOff x="7353050" y="316275"/>
              <a:chExt cx="292025" cy="292575"/>
            </a:xfrm>
          </p:grpSpPr>
          <p:sp>
            <p:nvSpPr>
              <p:cNvPr id="188" name="Google Shape;188;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9" name="Google Shape;189;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0" name="Google Shape;190;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1" name="Google Shape;191;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92" name="Google Shape;192;p5"/>
            <p:cNvGrpSpPr/>
            <p:nvPr/>
          </p:nvGrpSpPr>
          <p:grpSpPr>
            <a:xfrm rot="10800000">
              <a:off x="636238" y="1778838"/>
              <a:ext cx="175000" cy="175000"/>
              <a:chOff x="8792300" y="321275"/>
              <a:chExt cx="175000" cy="175000"/>
            </a:xfrm>
          </p:grpSpPr>
          <p:sp>
            <p:nvSpPr>
              <p:cNvPr id="193" name="Google Shape;193;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4" name="Google Shape;194;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5" name="Google Shape;195;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6" name="Google Shape;196;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97" name="Google Shape;197;p5"/>
            <p:cNvGrpSpPr/>
            <p:nvPr/>
          </p:nvGrpSpPr>
          <p:grpSpPr>
            <a:xfrm>
              <a:off x="432850" y="2003163"/>
              <a:ext cx="175013" cy="27000"/>
              <a:chOff x="5662375" y="212375"/>
              <a:chExt cx="175013" cy="27000"/>
            </a:xfrm>
          </p:grpSpPr>
          <p:sp>
            <p:nvSpPr>
              <p:cNvPr id="198" name="Google Shape;198;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 name="Google Shape;199;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 name="Google Shape;200;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1" name="Google Shape;201;p5"/>
            <p:cNvGrpSpPr/>
            <p:nvPr/>
          </p:nvGrpSpPr>
          <p:grpSpPr>
            <a:xfrm>
              <a:off x="788100" y="208488"/>
              <a:ext cx="175013" cy="27000"/>
              <a:chOff x="5662375" y="212375"/>
              <a:chExt cx="175013" cy="27000"/>
            </a:xfrm>
          </p:grpSpPr>
          <p:sp>
            <p:nvSpPr>
              <p:cNvPr id="202" name="Google Shape;202;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 name="Google Shape;203;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 name="Google Shape;204;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5" name="Google Shape;205;p5"/>
            <p:cNvGrpSpPr/>
            <p:nvPr/>
          </p:nvGrpSpPr>
          <p:grpSpPr>
            <a:xfrm>
              <a:off x="8129350" y="4988725"/>
              <a:ext cx="175013" cy="27000"/>
              <a:chOff x="5662375" y="212375"/>
              <a:chExt cx="175013" cy="27000"/>
            </a:xfrm>
          </p:grpSpPr>
          <p:sp>
            <p:nvSpPr>
              <p:cNvPr id="206" name="Google Shape;206;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 name="Google Shape;207;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 name="Google Shape;208;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9" name="Google Shape;209;p5"/>
            <p:cNvGrpSpPr/>
            <p:nvPr/>
          </p:nvGrpSpPr>
          <p:grpSpPr>
            <a:xfrm>
              <a:off x="8497550" y="3429425"/>
              <a:ext cx="175013" cy="27000"/>
              <a:chOff x="5662375" y="212375"/>
              <a:chExt cx="175013" cy="27000"/>
            </a:xfrm>
          </p:grpSpPr>
          <p:sp>
            <p:nvSpPr>
              <p:cNvPr id="210" name="Google Shape;210;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 name="Google Shape;211;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 name="Google Shape;212;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213" name="Google Shape;213;p5"/>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214" name="Google Shape;214;p5"/>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215" name="Google Shape;215;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 name="Google Shape;216;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 name="Google Shape;217;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 name="Google Shape;218;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219"/>
        <p:cNvGrpSpPr/>
        <p:nvPr/>
      </p:nvGrpSpPr>
      <p:grpSpPr>
        <a:xfrm>
          <a:off x="0" y="0"/>
          <a:ext cx="0" cy="0"/>
          <a:chOff x="0" y="0"/>
          <a:chExt cx="0" cy="0"/>
        </a:xfrm>
      </p:grpSpPr>
      <p:sp>
        <p:nvSpPr>
          <p:cNvPr id="220" name="Google Shape;220;p6"/>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21" name="Google Shape;221;p6"/>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22" name="Google Shape;222;p6"/>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23" name="Google Shape;223;p6"/>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ctr" rtl="0">
              <a:lnSpc>
                <a:spcPct val="100000"/>
              </a:lnSpc>
              <a:spcBef>
                <a:spcPts val="0"/>
              </a:spcBef>
              <a:spcAft>
                <a:spcPts val="0"/>
              </a:spcAft>
              <a:buClr>
                <a:srgbClr val="000000"/>
              </a:buClr>
              <a:buSzPts val="1800"/>
              <a:buFont typeface="Arial" panose="020B0604020202020204"/>
              <a:buNone/>
              <a:defRPr sz="18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24" name="Google Shape;224;p6"/>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225" name="Google Shape;225;p6"/>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226" name="Google Shape;226;p6"/>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grpSp>
        <p:nvGrpSpPr>
          <p:cNvPr id="227" name="Google Shape;227;p6"/>
          <p:cNvGrpSpPr/>
          <p:nvPr/>
        </p:nvGrpSpPr>
        <p:grpSpPr>
          <a:xfrm>
            <a:off x="261711" y="-1158"/>
            <a:ext cx="8550327" cy="3981600"/>
            <a:chOff x="261711" y="-1158"/>
            <a:chExt cx="8550327" cy="3981600"/>
          </a:xfrm>
        </p:grpSpPr>
        <p:cxnSp>
          <p:nvCxnSpPr>
            <p:cNvPr id="228" name="Google Shape;228;p6"/>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229" name="Google Shape;229;p6"/>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230" name="Google Shape;230;p6"/>
            <p:cNvGrpSpPr/>
            <p:nvPr/>
          </p:nvGrpSpPr>
          <p:grpSpPr>
            <a:xfrm rot="10800000">
              <a:off x="343275" y="3300779"/>
              <a:ext cx="344736" cy="345385"/>
              <a:chOff x="7353050" y="316275"/>
              <a:chExt cx="292025" cy="292575"/>
            </a:xfrm>
          </p:grpSpPr>
          <p:sp>
            <p:nvSpPr>
              <p:cNvPr id="231" name="Google Shape;231;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 name="Google Shape;232;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 name="Google Shape;233;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 name="Google Shape;234;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35" name="Google Shape;235;p6"/>
            <p:cNvGrpSpPr/>
            <p:nvPr/>
          </p:nvGrpSpPr>
          <p:grpSpPr>
            <a:xfrm rot="10800000">
              <a:off x="8520013" y="714742"/>
              <a:ext cx="292025" cy="292575"/>
              <a:chOff x="7353050" y="316275"/>
              <a:chExt cx="292025" cy="292575"/>
            </a:xfrm>
          </p:grpSpPr>
          <p:sp>
            <p:nvSpPr>
              <p:cNvPr id="236" name="Google Shape;236;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 name="Google Shape;237;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 name="Google Shape;238;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 name="Google Shape;239;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40" name="Google Shape;240;p6"/>
            <p:cNvGrpSpPr/>
            <p:nvPr/>
          </p:nvGrpSpPr>
          <p:grpSpPr>
            <a:xfrm rot="10800000">
              <a:off x="261711" y="465077"/>
              <a:ext cx="507562" cy="507984"/>
              <a:chOff x="8064275" y="887850"/>
              <a:chExt cx="581800" cy="582350"/>
            </a:xfrm>
          </p:grpSpPr>
          <p:sp>
            <p:nvSpPr>
              <p:cNvPr id="241" name="Google Shape;241;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 name="Google Shape;242;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 name="Google Shape;243;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 name="Google Shape;244;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 name="Google Shape;245;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 name="Google Shape;246;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49" name="Google Shape;249;p7"/>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50" name="Google Shape;250;p7"/>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251" name="Google Shape;251;p7"/>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52" name="Google Shape;252;p7"/>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253" name="Google Shape;253;p7"/>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54" name="Google Shape;254;p7"/>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255" name="Google Shape;255;p7"/>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sp>
        <p:nvSpPr>
          <p:cNvPr id="256" name="Google Shape;256;p7"/>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257" name="Google Shape;257;p7"/>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258" name="Google Shape;258;p7"/>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259" name="Google Shape;259;p7"/>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260" name="Google Shape;260;p7"/>
          <p:cNvGrpSpPr/>
          <p:nvPr/>
        </p:nvGrpSpPr>
        <p:grpSpPr>
          <a:xfrm flipH="1">
            <a:off x="423750" y="125363"/>
            <a:ext cx="292025" cy="292575"/>
            <a:chOff x="7353050" y="316275"/>
            <a:chExt cx="292025" cy="292575"/>
          </a:xfrm>
        </p:grpSpPr>
        <p:sp>
          <p:nvSpPr>
            <p:cNvPr id="261" name="Google Shape;261;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 name="Google Shape;262;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 name="Google Shape;263;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 name="Google Shape;264;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65" name="Google Shape;265;p7"/>
          <p:cNvGrpSpPr/>
          <p:nvPr/>
        </p:nvGrpSpPr>
        <p:grpSpPr>
          <a:xfrm>
            <a:off x="1638739" y="558163"/>
            <a:ext cx="293111" cy="293388"/>
            <a:chOff x="3164039" y="430875"/>
            <a:chExt cx="293111" cy="293388"/>
          </a:xfrm>
        </p:grpSpPr>
        <p:sp>
          <p:nvSpPr>
            <p:cNvPr id="266" name="Google Shape;266;p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 name="Google Shape;267;p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 name="Google Shape;268;p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 name="Google Shape;269;p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1" name="Google Shape;271;p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72" name="Google Shape;272;p7"/>
          <p:cNvGrpSpPr/>
          <p:nvPr/>
        </p:nvGrpSpPr>
        <p:grpSpPr>
          <a:xfrm>
            <a:off x="1591750" y="362600"/>
            <a:ext cx="175013" cy="27000"/>
            <a:chOff x="5662375" y="212375"/>
            <a:chExt cx="175013" cy="27000"/>
          </a:xfrm>
        </p:grpSpPr>
        <p:sp>
          <p:nvSpPr>
            <p:cNvPr id="273" name="Google Shape;27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4" name="Google Shape;27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5" name="Google Shape;27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276" name="Google Shape;276;p7"/>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277" name="Google Shape;277;p7"/>
          <p:cNvGrpSpPr/>
          <p:nvPr/>
        </p:nvGrpSpPr>
        <p:grpSpPr>
          <a:xfrm>
            <a:off x="7823875" y="202375"/>
            <a:ext cx="581800" cy="582350"/>
            <a:chOff x="8064275" y="887850"/>
            <a:chExt cx="581800" cy="582350"/>
          </a:xfrm>
        </p:grpSpPr>
        <p:sp>
          <p:nvSpPr>
            <p:cNvPr id="278" name="Google Shape;278;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9" name="Google Shape;279;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0" name="Google Shape;280;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1" name="Google Shape;281;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2" name="Google Shape;282;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3" name="Google Shape;283;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84" name="Google Shape;284;p7"/>
          <p:cNvGrpSpPr/>
          <p:nvPr/>
        </p:nvGrpSpPr>
        <p:grpSpPr>
          <a:xfrm flipH="1">
            <a:off x="8698650" y="1117488"/>
            <a:ext cx="292025" cy="292575"/>
            <a:chOff x="7353050" y="316275"/>
            <a:chExt cx="292025" cy="292575"/>
          </a:xfrm>
        </p:grpSpPr>
        <p:sp>
          <p:nvSpPr>
            <p:cNvPr id="285" name="Google Shape;285;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6" name="Google Shape;286;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7" name="Google Shape;287;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8" name="Google Shape;288;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89" name="Google Shape;289;p7"/>
          <p:cNvGrpSpPr/>
          <p:nvPr/>
        </p:nvGrpSpPr>
        <p:grpSpPr>
          <a:xfrm>
            <a:off x="8678350" y="1581800"/>
            <a:ext cx="175013" cy="27000"/>
            <a:chOff x="5662375" y="212375"/>
            <a:chExt cx="175013" cy="27000"/>
          </a:xfrm>
        </p:grpSpPr>
        <p:sp>
          <p:nvSpPr>
            <p:cNvPr id="290" name="Google Shape;290;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2" name="Google Shape;292;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3"/>
        <p:cNvGrpSpPr/>
        <p:nvPr/>
      </p:nvGrpSpPr>
      <p:grpSpPr>
        <a:xfrm>
          <a:off x="0" y="0"/>
          <a:ext cx="0" cy="0"/>
          <a:chOff x="0" y="0"/>
          <a:chExt cx="0" cy="0"/>
        </a:xfrm>
      </p:grpSpPr>
      <p:grpSp>
        <p:nvGrpSpPr>
          <p:cNvPr id="294" name="Google Shape;294;p8"/>
          <p:cNvGrpSpPr/>
          <p:nvPr/>
        </p:nvGrpSpPr>
        <p:grpSpPr>
          <a:xfrm>
            <a:off x="1349626" y="598417"/>
            <a:ext cx="6453730" cy="3631136"/>
            <a:chOff x="365750" y="1285025"/>
            <a:chExt cx="6934275" cy="3315500"/>
          </a:xfrm>
        </p:grpSpPr>
        <p:sp>
          <p:nvSpPr>
            <p:cNvPr id="295" name="Google Shape;295;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97" name="Google Shape;297;p8"/>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298" name="Google Shape;298;p8"/>
          <p:cNvGrpSpPr/>
          <p:nvPr/>
        </p:nvGrpSpPr>
        <p:grpSpPr>
          <a:xfrm>
            <a:off x="-6867" y="-6625"/>
            <a:ext cx="9152342" cy="5102050"/>
            <a:chOff x="-6867" y="-6625"/>
            <a:chExt cx="9152342" cy="5102050"/>
          </a:xfrm>
        </p:grpSpPr>
        <p:cxnSp>
          <p:nvCxnSpPr>
            <p:cNvPr id="299" name="Google Shape;299;p8"/>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300" name="Google Shape;300;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301" name="Google Shape;301;p8"/>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302" name="Google Shape;302;p8"/>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303" name="Google Shape;303;p8"/>
            <p:cNvGrpSpPr/>
            <p:nvPr/>
          </p:nvGrpSpPr>
          <p:grpSpPr>
            <a:xfrm flipH="1">
              <a:off x="1278333" y="4513075"/>
              <a:ext cx="581800" cy="582350"/>
              <a:chOff x="8064275" y="887850"/>
              <a:chExt cx="581800" cy="582350"/>
            </a:xfrm>
          </p:grpSpPr>
          <p:sp>
            <p:nvSpPr>
              <p:cNvPr id="304" name="Google Shape;304;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5" name="Google Shape;305;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6" name="Google Shape;306;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7" name="Google Shape;307;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8" name="Google Shape;308;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9" name="Google Shape;309;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10" name="Google Shape;310;p8"/>
            <p:cNvGrpSpPr/>
            <p:nvPr/>
          </p:nvGrpSpPr>
          <p:grpSpPr>
            <a:xfrm flipH="1">
              <a:off x="2747608" y="4340463"/>
              <a:ext cx="292025" cy="292575"/>
              <a:chOff x="7353050" y="316275"/>
              <a:chExt cx="292025" cy="292575"/>
            </a:xfrm>
          </p:grpSpPr>
          <p:sp>
            <p:nvSpPr>
              <p:cNvPr id="311" name="Google Shape;311;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2" name="Google Shape;312;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3" name="Google Shape;313;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4" name="Google Shape;314;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15" name="Google Shape;315;p8"/>
            <p:cNvGrpSpPr/>
            <p:nvPr/>
          </p:nvGrpSpPr>
          <p:grpSpPr>
            <a:xfrm flipH="1">
              <a:off x="171308" y="4315025"/>
              <a:ext cx="175000" cy="175000"/>
              <a:chOff x="8792300" y="321275"/>
              <a:chExt cx="175000" cy="175000"/>
            </a:xfrm>
          </p:grpSpPr>
          <p:sp>
            <p:nvSpPr>
              <p:cNvPr id="316" name="Google Shape;316;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 name="Google Shape;317;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 name="Google Shape;318;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 name="Google Shape;319;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20" name="Google Shape;320;p8"/>
            <p:cNvGrpSpPr/>
            <p:nvPr/>
          </p:nvGrpSpPr>
          <p:grpSpPr>
            <a:xfrm>
              <a:off x="3873197" y="4657550"/>
              <a:ext cx="293111" cy="293388"/>
              <a:chOff x="3164039" y="430875"/>
              <a:chExt cx="293111" cy="293388"/>
            </a:xfrm>
          </p:grpSpPr>
          <p:sp>
            <p:nvSpPr>
              <p:cNvPr id="321" name="Google Shape;321;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 name="Google Shape;322;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3" name="Google Shape;323;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4" name="Google Shape;324;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5" name="Google Shape;325;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 name="Google Shape;326;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27" name="Google Shape;327;p8"/>
            <p:cNvGrpSpPr/>
            <p:nvPr/>
          </p:nvGrpSpPr>
          <p:grpSpPr>
            <a:xfrm flipH="1">
              <a:off x="242270" y="4142425"/>
              <a:ext cx="175013" cy="27000"/>
              <a:chOff x="5662375" y="212375"/>
              <a:chExt cx="175013" cy="27000"/>
            </a:xfrm>
          </p:grpSpPr>
          <p:sp>
            <p:nvSpPr>
              <p:cNvPr id="328" name="Google Shape;328;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9" name="Google Shape;329;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0" name="Google Shape;330;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331" name="Google Shape;331;p8"/>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332" name="Google Shape;332;p8"/>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333" name="Google Shape;333;p8"/>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334" name="Google Shape;334;p8"/>
            <p:cNvGrpSpPr/>
            <p:nvPr/>
          </p:nvGrpSpPr>
          <p:grpSpPr>
            <a:xfrm>
              <a:off x="8064275" y="1040250"/>
              <a:ext cx="581800" cy="582350"/>
              <a:chOff x="8064275" y="887850"/>
              <a:chExt cx="581800" cy="582350"/>
            </a:xfrm>
          </p:grpSpPr>
          <p:sp>
            <p:nvSpPr>
              <p:cNvPr id="335" name="Google Shape;335;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6" name="Google Shape;336;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7" name="Google Shape;337;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8" name="Google Shape;338;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9" name="Google Shape;339;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0" name="Google Shape;340;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41" name="Google Shape;341;p8"/>
            <p:cNvGrpSpPr/>
            <p:nvPr/>
          </p:nvGrpSpPr>
          <p:grpSpPr>
            <a:xfrm>
              <a:off x="7353050" y="316275"/>
              <a:ext cx="292025" cy="292575"/>
              <a:chOff x="7353050" y="316275"/>
              <a:chExt cx="292025" cy="292575"/>
            </a:xfrm>
          </p:grpSpPr>
          <p:sp>
            <p:nvSpPr>
              <p:cNvPr id="342" name="Google Shape;342;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3" name="Google Shape;343;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4" name="Google Shape;344;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5" name="Google Shape;345;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46" name="Google Shape;346;p8"/>
            <p:cNvGrpSpPr/>
            <p:nvPr/>
          </p:nvGrpSpPr>
          <p:grpSpPr>
            <a:xfrm>
              <a:off x="8792300" y="321275"/>
              <a:ext cx="175000" cy="175000"/>
              <a:chOff x="8792300" y="321275"/>
              <a:chExt cx="175000" cy="175000"/>
            </a:xfrm>
          </p:grpSpPr>
          <p:sp>
            <p:nvSpPr>
              <p:cNvPr id="347" name="Google Shape;347;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8" name="Google Shape;348;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9" name="Google Shape;349;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0" name="Google Shape;350;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51" name="Google Shape;351;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2" name="Google Shape;352;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3" name="Google Shape;353;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57" name="Google Shape;357;p8"/>
            <p:cNvGrpSpPr/>
            <p:nvPr/>
          </p:nvGrpSpPr>
          <p:grpSpPr>
            <a:xfrm>
              <a:off x="8490050" y="170875"/>
              <a:ext cx="175013" cy="27000"/>
              <a:chOff x="5662375" y="212375"/>
              <a:chExt cx="175013" cy="27000"/>
            </a:xfrm>
          </p:grpSpPr>
          <p:sp>
            <p:nvSpPr>
              <p:cNvPr id="358" name="Google Shape;358;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9" name="Google Shape;359;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0" name="Google Shape;360;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61" name="Google Shape;361;p8"/>
            <p:cNvGrpSpPr/>
            <p:nvPr/>
          </p:nvGrpSpPr>
          <p:grpSpPr>
            <a:xfrm>
              <a:off x="8678350" y="1658000"/>
              <a:ext cx="175013" cy="27000"/>
              <a:chOff x="5662375" y="212375"/>
              <a:chExt cx="175013" cy="27000"/>
            </a:xfrm>
          </p:grpSpPr>
          <p:sp>
            <p:nvSpPr>
              <p:cNvPr id="362" name="Google Shape;362;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3" name="Google Shape;363;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4" name="Google Shape;364;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365"/>
        <p:cNvGrpSpPr/>
        <p:nvPr/>
      </p:nvGrpSpPr>
      <p:grpSpPr>
        <a:xfrm>
          <a:off x="0" y="0"/>
          <a:ext cx="0" cy="0"/>
          <a:chOff x="0" y="0"/>
          <a:chExt cx="0" cy="0"/>
        </a:xfrm>
      </p:grpSpPr>
      <p:sp>
        <p:nvSpPr>
          <p:cNvPr id="366" name="Google Shape;366;p9"/>
          <p:cNvSpPr txBox="1">
            <a:spLocks noGrp="1"/>
          </p:cNvSpPr>
          <p:nvPr>
            <p:ph type="title"/>
          </p:nvPr>
        </p:nvSpPr>
        <p:spPr>
          <a:xfrm>
            <a:off x="1271016" y="338328"/>
            <a:ext cx="66111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67" name="Google Shape;367;p9"/>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600"/>
              <a:buFont typeface="Arial" panose="020B0604020202020204"/>
              <a:buNone/>
              <a:defRPr sz="16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cxnSp>
        <p:nvCxnSpPr>
          <p:cNvPr id="368" name="Google Shape;368;p9"/>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369" name="Google Shape;369;p9"/>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370" name="Google Shape;370;p9"/>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371" name="Google Shape;371;p9"/>
          <p:cNvGrpSpPr/>
          <p:nvPr/>
        </p:nvGrpSpPr>
        <p:grpSpPr>
          <a:xfrm flipH="1">
            <a:off x="423750" y="125363"/>
            <a:ext cx="292025" cy="292575"/>
            <a:chOff x="7353050" y="316275"/>
            <a:chExt cx="292025" cy="292575"/>
          </a:xfrm>
        </p:grpSpPr>
        <p:sp>
          <p:nvSpPr>
            <p:cNvPr id="372" name="Google Shape;37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3" name="Google Shape;37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4" name="Google Shape;37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5" name="Google Shape;37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76" name="Google Shape;376;p9"/>
          <p:cNvGrpSpPr/>
          <p:nvPr/>
        </p:nvGrpSpPr>
        <p:grpSpPr>
          <a:xfrm>
            <a:off x="1638739" y="558163"/>
            <a:ext cx="293111" cy="293388"/>
            <a:chOff x="3164039" y="430875"/>
            <a:chExt cx="293111" cy="293388"/>
          </a:xfrm>
        </p:grpSpPr>
        <p:sp>
          <p:nvSpPr>
            <p:cNvPr id="377" name="Google Shape;377;p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8" name="Google Shape;378;p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9" name="Google Shape;379;p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0" name="Google Shape;380;p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1" name="Google Shape;381;p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2" name="Google Shape;382;p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83" name="Google Shape;383;p9"/>
          <p:cNvGrpSpPr/>
          <p:nvPr/>
        </p:nvGrpSpPr>
        <p:grpSpPr>
          <a:xfrm>
            <a:off x="1591750" y="362600"/>
            <a:ext cx="175013" cy="27000"/>
            <a:chOff x="5662375" y="212375"/>
            <a:chExt cx="175013" cy="27000"/>
          </a:xfrm>
        </p:grpSpPr>
        <p:sp>
          <p:nvSpPr>
            <p:cNvPr id="384" name="Google Shape;38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5" name="Google Shape;38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6" name="Google Shape;38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387" name="Google Shape;387;p9"/>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388" name="Google Shape;388;p9"/>
          <p:cNvGrpSpPr/>
          <p:nvPr/>
        </p:nvGrpSpPr>
        <p:grpSpPr>
          <a:xfrm>
            <a:off x="7823875" y="202375"/>
            <a:ext cx="581800" cy="582350"/>
            <a:chOff x="8064275" y="887850"/>
            <a:chExt cx="581800" cy="582350"/>
          </a:xfrm>
        </p:grpSpPr>
        <p:sp>
          <p:nvSpPr>
            <p:cNvPr id="389" name="Google Shape;389;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0" name="Google Shape;390;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1" name="Google Shape;391;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2" name="Google Shape;392;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3" name="Google Shape;393;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4" name="Google Shape;394;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95" name="Google Shape;395;p9"/>
          <p:cNvGrpSpPr/>
          <p:nvPr/>
        </p:nvGrpSpPr>
        <p:grpSpPr>
          <a:xfrm flipH="1">
            <a:off x="8698650" y="1117488"/>
            <a:ext cx="292025" cy="292575"/>
            <a:chOff x="7353050" y="316275"/>
            <a:chExt cx="292025" cy="292575"/>
          </a:xfrm>
        </p:grpSpPr>
        <p:sp>
          <p:nvSpPr>
            <p:cNvPr id="396" name="Google Shape;396;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7" name="Google Shape;397;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8" name="Google Shape;398;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9" name="Google Shape;399;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00" name="Google Shape;400;p9"/>
          <p:cNvGrpSpPr/>
          <p:nvPr/>
        </p:nvGrpSpPr>
        <p:grpSpPr>
          <a:xfrm>
            <a:off x="8678350" y="1581800"/>
            <a:ext cx="175013" cy="27000"/>
            <a:chOff x="5662375" y="212375"/>
            <a:chExt cx="175013" cy="27000"/>
          </a:xfrm>
        </p:grpSpPr>
        <p:sp>
          <p:nvSpPr>
            <p:cNvPr id="401" name="Google Shape;40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2" name="Google Shape;40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3" name="Google Shape;40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04" name="Google Shape;404;p9"/>
          <p:cNvCxnSpPr/>
          <p:nvPr/>
        </p:nvCxnSpPr>
        <p:spPr>
          <a:xfrm flipH="1">
            <a:off x="5101704"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405" name="Google Shape;405;p9"/>
          <p:cNvCxnSpPr/>
          <p:nvPr/>
        </p:nvCxnSpPr>
        <p:spPr>
          <a:xfrm rot="10800000">
            <a:off x="6234804"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406" name="Google Shape;406;p9"/>
          <p:cNvCxnSpPr/>
          <p:nvPr/>
        </p:nvCxnSpPr>
        <p:spPr>
          <a:xfrm flipH="1">
            <a:off x="7547529"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407" name="Google Shape;407;p9"/>
          <p:cNvCxnSpPr/>
          <p:nvPr/>
        </p:nvCxnSpPr>
        <p:spPr>
          <a:xfrm flipH="1">
            <a:off x="8872054"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408" name="Google Shape;408;p9"/>
          <p:cNvGrpSpPr/>
          <p:nvPr/>
        </p:nvGrpSpPr>
        <p:grpSpPr>
          <a:xfrm>
            <a:off x="7278954" y="4513075"/>
            <a:ext cx="581800" cy="582350"/>
            <a:chOff x="8064275" y="887850"/>
            <a:chExt cx="581800" cy="582350"/>
          </a:xfrm>
        </p:grpSpPr>
        <p:sp>
          <p:nvSpPr>
            <p:cNvPr id="409" name="Google Shape;409;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0" name="Google Shape;410;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1" name="Google Shape;411;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2" name="Google Shape;412;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3" name="Google Shape;413;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4" name="Google Shape;414;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15" name="Google Shape;415;p9"/>
          <p:cNvGrpSpPr/>
          <p:nvPr/>
        </p:nvGrpSpPr>
        <p:grpSpPr>
          <a:xfrm>
            <a:off x="6099454" y="4340463"/>
            <a:ext cx="292025" cy="292575"/>
            <a:chOff x="7353050" y="316275"/>
            <a:chExt cx="292025" cy="292575"/>
          </a:xfrm>
        </p:grpSpPr>
        <p:sp>
          <p:nvSpPr>
            <p:cNvPr id="416" name="Google Shape;416;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7" name="Google Shape;417;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8" name="Google Shape;418;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9" name="Google Shape;419;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20" name="Google Shape;420;p9"/>
          <p:cNvGrpSpPr/>
          <p:nvPr/>
        </p:nvGrpSpPr>
        <p:grpSpPr>
          <a:xfrm>
            <a:off x="8792779" y="4315025"/>
            <a:ext cx="175000" cy="175000"/>
            <a:chOff x="8792300" y="321275"/>
            <a:chExt cx="175000" cy="175000"/>
          </a:xfrm>
        </p:grpSpPr>
        <p:sp>
          <p:nvSpPr>
            <p:cNvPr id="421" name="Google Shape;421;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2" name="Google Shape;422;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3" name="Google Shape;423;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4" name="Google Shape;424;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25" name="Google Shape;425;p9"/>
          <p:cNvGrpSpPr/>
          <p:nvPr/>
        </p:nvGrpSpPr>
        <p:grpSpPr>
          <a:xfrm flipH="1">
            <a:off x="4972779" y="4657550"/>
            <a:ext cx="293111" cy="293388"/>
            <a:chOff x="3164039" y="430875"/>
            <a:chExt cx="293111" cy="293388"/>
          </a:xfrm>
        </p:grpSpPr>
        <p:sp>
          <p:nvSpPr>
            <p:cNvPr id="426" name="Google Shape;426;p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7" name="Google Shape;427;p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8" name="Google Shape;428;p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9" name="Google Shape;429;p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0" name="Google Shape;430;p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1" name="Google Shape;431;p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9"/>
          <p:cNvGrpSpPr/>
          <p:nvPr/>
        </p:nvGrpSpPr>
        <p:grpSpPr>
          <a:xfrm>
            <a:off x="8721804" y="4142425"/>
            <a:ext cx="175013" cy="27000"/>
            <a:chOff x="5662375" y="212375"/>
            <a:chExt cx="175013" cy="27000"/>
          </a:xfrm>
        </p:grpSpPr>
        <p:sp>
          <p:nvSpPr>
            <p:cNvPr id="433" name="Google Shape;43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4" name="Google Shape;43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5" name="Google Shape;43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6"/>
        <p:cNvGrpSpPr/>
        <p:nvPr/>
      </p:nvGrpSpPr>
      <p:grpSpPr>
        <a:xfrm>
          <a:off x="0" y="0"/>
          <a:ext cx="0" cy="0"/>
          <a:chOff x="0" y="0"/>
          <a:chExt cx="0" cy="0"/>
        </a:xfrm>
      </p:grpSpPr>
      <p:sp>
        <p:nvSpPr>
          <p:cNvPr id="437" name="Google Shape;437;p10"/>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SzPts val="1900"/>
              <a:buFont typeface="Arial" panose="020B0604020202020204"/>
              <a:buNone/>
              <a:defRPr sz="19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438" name="Google Shape;438;p10"/>
          <p:cNvSpPr txBox="1">
            <a:spLocks noGrp="1"/>
          </p:cNvSpPr>
          <p:nvPr>
            <p:ph type="title"/>
          </p:nvPr>
        </p:nvSpPr>
        <p:spPr>
          <a:xfrm>
            <a:off x="804672" y="3319272"/>
            <a:ext cx="3291900" cy="40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1pPr>
            <a:lvl2pPr lvl="1"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2pPr>
            <a:lvl3pPr lvl="2"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3pPr>
            <a:lvl4pPr lvl="3"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4pPr>
            <a:lvl5pPr lvl="4"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5pPr>
            <a:lvl6pPr lvl="5"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6pPr>
            <a:lvl7pPr lvl="6"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7pPr>
            <a:lvl8pPr lvl="7"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8pPr>
            <a:lvl9pPr lvl="8" algn="r">
              <a:lnSpc>
                <a:spcPct val="100000"/>
              </a:lnSpc>
              <a:spcBef>
                <a:spcPts val="0"/>
              </a:spcBef>
              <a:spcAft>
                <a:spcPts val="0"/>
              </a:spcAft>
              <a:buClr>
                <a:schemeClr val="accent1"/>
              </a:buClr>
              <a:buSzPts val="1600"/>
              <a:buFont typeface="Barlow Semi Condensed Medium" panose="00000406000000000000"/>
              <a:buNone/>
              <a:defRPr sz="1600">
                <a:solidFill>
                  <a:schemeClr val="accen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defRPr>
            </a:lvl9pPr>
          </a:lstStyle>
          <a:p/>
        </p:txBody>
      </p:sp>
      <p:cxnSp>
        <p:nvCxnSpPr>
          <p:cNvPr id="439" name="Google Shape;439;p10"/>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440" name="Google Shape;440;p10"/>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441" name="Google Shape;441;p10"/>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442" name="Google Shape;442;p10"/>
          <p:cNvGrpSpPr/>
          <p:nvPr/>
        </p:nvGrpSpPr>
        <p:grpSpPr>
          <a:xfrm flipH="1">
            <a:off x="499400" y="959675"/>
            <a:ext cx="581800" cy="582350"/>
            <a:chOff x="8064275" y="887850"/>
            <a:chExt cx="581800" cy="582350"/>
          </a:xfrm>
        </p:grpSpPr>
        <p:sp>
          <p:nvSpPr>
            <p:cNvPr id="443" name="Google Shape;443;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4" name="Google Shape;444;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5" name="Google Shape;445;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6" name="Google Shape;446;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7" name="Google Shape;447;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8" name="Google Shape;448;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9" name="Google Shape;449;p10"/>
          <p:cNvGrpSpPr/>
          <p:nvPr/>
        </p:nvGrpSpPr>
        <p:grpSpPr>
          <a:xfrm flipH="1">
            <a:off x="1500400" y="388100"/>
            <a:ext cx="292025" cy="292575"/>
            <a:chOff x="7353050" y="316275"/>
            <a:chExt cx="292025" cy="292575"/>
          </a:xfrm>
        </p:grpSpPr>
        <p:sp>
          <p:nvSpPr>
            <p:cNvPr id="450" name="Google Shape;450;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1" name="Google Shape;451;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2" name="Google Shape;452;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3" name="Google Shape;453;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54" name="Google Shape;454;p10"/>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5" name="Google Shape;455;p10"/>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6" name="Google Shape;456;p10"/>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7" name="Google Shape;457;p10"/>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8" name="Google Shape;458;p10"/>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9" name="Google Shape;459;p10"/>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60" name="Google Shape;460;p10"/>
          <p:cNvGrpSpPr/>
          <p:nvPr/>
        </p:nvGrpSpPr>
        <p:grpSpPr>
          <a:xfrm flipH="1">
            <a:off x="3527112" y="361100"/>
            <a:ext cx="175013" cy="27000"/>
            <a:chOff x="5662375" y="212375"/>
            <a:chExt cx="175013" cy="27000"/>
          </a:xfrm>
        </p:grpSpPr>
        <p:sp>
          <p:nvSpPr>
            <p:cNvPr id="461" name="Google Shape;461;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2" name="Google Shape;462;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3" name="Google Shape;463;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64" name="Google Shape;464;p10"/>
          <p:cNvGrpSpPr/>
          <p:nvPr/>
        </p:nvGrpSpPr>
        <p:grpSpPr>
          <a:xfrm flipH="1">
            <a:off x="480412" y="242700"/>
            <a:ext cx="175013" cy="27000"/>
            <a:chOff x="5662375" y="212375"/>
            <a:chExt cx="175013" cy="27000"/>
          </a:xfrm>
        </p:grpSpPr>
        <p:sp>
          <p:nvSpPr>
            <p:cNvPr id="465" name="Google Shape;465;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6" name="Google Shape;466;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7" name="Google Shape;467;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68" name="Google Shape;468;p10"/>
          <p:cNvGrpSpPr/>
          <p:nvPr/>
        </p:nvGrpSpPr>
        <p:grpSpPr>
          <a:xfrm flipH="1">
            <a:off x="901712" y="1653625"/>
            <a:ext cx="175013" cy="27000"/>
            <a:chOff x="5662375" y="212375"/>
            <a:chExt cx="175013" cy="27000"/>
          </a:xfrm>
        </p:grpSpPr>
        <p:sp>
          <p:nvSpPr>
            <p:cNvPr id="469" name="Google Shape;469;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0" name="Google Shape;470;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1" name="Google Shape;471;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472" name="Google Shape;472;p10"/>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473" name="Google Shape;473;p10"/>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474" name="Google Shape;474;p10"/>
          <p:cNvGrpSpPr/>
          <p:nvPr/>
        </p:nvGrpSpPr>
        <p:grpSpPr>
          <a:xfrm rot="10800000">
            <a:off x="499400" y="3940925"/>
            <a:ext cx="581800" cy="582350"/>
            <a:chOff x="8064275" y="887850"/>
            <a:chExt cx="581800" cy="582350"/>
          </a:xfrm>
        </p:grpSpPr>
        <p:sp>
          <p:nvSpPr>
            <p:cNvPr id="475" name="Google Shape;475;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6" name="Google Shape;476;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7" name="Google Shape;477;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8" name="Google Shape;478;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9" name="Google Shape;479;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0" name="Google Shape;480;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10"/>
          <p:cNvGrpSpPr/>
          <p:nvPr/>
        </p:nvGrpSpPr>
        <p:grpSpPr>
          <a:xfrm rot="10800000">
            <a:off x="1819575" y="4586750"/>
            <a:ext cx="292025" cy="292575"/>
            <a:chOff x="7353050" y="316275"/>
            <a:chExt cx="292025" cy="292575"/>
          </a:xfrm>
        </p:grpSpPr>
        <p:sp>
          <p:nvSpPr>
            <p:cNvPr id="482" name="Google Shape;482;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3" name="Google Shape;483;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4" name="Google Shape;484;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5" name="Google Shape;485;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6" name="Google Shape;486;p10"/>
          <p:cNvGrpSpPr/>
          <p:nvPr/>
        </p:nvGrpSpPr>
        <p:grpSpPr>
          <a:xfrm rot="10800000">
            <a:off x="212525" y="4645550"/>
            <a:ext cx="175000" cy="175000"/>
            <a:chOff x="8792300" y="321275"/>
            <a:chExt cx="175000" cy="175000"/>
          </a:xfrm>
        </p:grpSpPr>
        <p:sp>
          <p:nvSpPr>
            <p:cNvPr id="487" name="Google Shape;487;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0" name="Google Shape;490;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1" name="Google Shape;491;p10"/>
          <p:cNvGrpSpPr/>
          <p:nvPr/>
        </p:nvGrpSpPr>
        <p:grpSpPr>
          <a:xfrm rot="10800000">
            <a:off x="480412" y="4852325"/>
            <a:ext cx="175013" cy="27000"/>
            <a:chOff x="5662375" y="212375"/>
            <a:chExt cx="175013" cy="27000"/>
          </a:xfrm>
        </p:grpSpPr>
        <p:sp>
          <p:nvSpPr>
            <p:cNvPr id="492" name="Google Shape;49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3" name="Google Shape;49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4" name="Google Shape;49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5" name="Google Shape;495;p10"/>
          <p:cNvGrpSpPr/>
          <p:nvPr/>
        </p:nvGrpSpPr>
        <p:grpSpPr>
          <a:xfrm rot="10800000">
            <a:off x="1054112" y="3898600"/>
            <a:ext cx="175013" cy="27000"/>
            <a:chOff x="5662375" y="212375"/>
            <a:chExt cx="175013" cy="27000"/>
          </a:xfrm>
        </p:grpSpPr>
        <p:sp>
          <p:nvSpPr>
            <p:cNvPr id="496" name="Google Shape;496;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7" name="Google Shape;497;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8" name="Google Shape;498;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2" Type="http://schemas.openxmlformats.org/officeDocument/2006/relationships/theme" Target="../theme/theme1.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5.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hyperlink" Target="https://fpt.ai/vi/ocr-la-gi-so-hoa-tai-lieu-bang-phan-mem-ocr-tieng-viet-tot-nhat-hien-nay-fptai-reader"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hyperlink" Target="https://docs.google.com/spreadsheets/d/19bxD0rgMFZLJX9_GNCPM4BiMVXmwfYW6urN8ZpTMeVg/edit?usp=sharingho"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image" Target="../media/image2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3.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grpSp>
        <p:nvGrpSpPr>
          <p:cNvPr id="1686" name="Google Shape;1686;p33"/>
          <p:cNvGrpSpPr/>
          <p:nvPr/>
        </p:nvGrpSpPr>
        <p:grpSpPr>
          <a:xfrm>
            <a:off x="10" y="791344"/>
            <a:ext cx="5343540" cy="4183680"/>
            <a:chOff x="469775" y="238125"/>
            <a:chExt cx="6679425" cy="5229600"/>
          </a:xfrm>
        </p:grpSpPr>
        <p:sp>
          <p:nvSpPr>
            <p:cNvPr id="1687" name="Google Shape;1687;p33"/>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8" name="Google Shape;1688;p33"/>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9" name="Google Shape;1689;p33"/>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0" name="Google Shape;1690;p33"/>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1" name="Google Shape;1691;p33"/>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2" name="Google Shape;1692;p33"/>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3" name="Google Shape;1693;p33"/>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4" name="Google Shape;1694;p33"/>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5" name="Google Shape;1695;p33"/>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6" name="Google Shape;1696;p33"/>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7" name="Google Shape;1697;p33"/>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8" name="Google Shape;1698;p33"/>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9" name="Google Shape;1699;p33"/>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0" name="Google Shape;1700;p33"/>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1" name="Google Shape;1701;p33"/>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2" name="Google Shape;1702;p33"/>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3" name="Google Shape;1703;p33"/>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4" name="Google Shape;1704;p33"/>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5" name="Google Shape;1705;p33"/>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6" name="Google Shape;1706;p33"/>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7" name="Google Shape;1707;p33"/>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8" name="Google Shape;1708;p33"/>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09" name="Google Shape;1709;p33"/>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0" name="Google Shape;1710;p33"/>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1" name="Google Shape;1711;p33"/>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2" name="Google Shape;1712;p33"/>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3" name="Google Shape;1713;p33"/>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4" name="Google Shape;1714;p33"/>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5" name="Google Shape;1715;p33"/>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6" name="Google Shape;1716;p33"/>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7" name="Google Shape;1717;p33"/>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8" name="Google Shape;1718;p33"/>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9" name="Google Shape;1719;p33"/>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0" name="Google Shape;1720;p33"/>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1" name="Google Shape;1721;p33"/>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2" name="Google Shape;1722;p33"/>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3" name="Google Shape;1723;p33"/>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4" name="Google Shape;1724;p33"/>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5" name="Google Shape;1725;p33"/>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6" name="Google Shape;1726;p33"/>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7" name="Google Shape;1727;p33"/>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8" name="Google Shape;1728;p33"/>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29" name="Google Shape;1729;p33"/>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0" name="Google Shape;1730;p33"/>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1" name="Google Shape;1731;p33"/>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2" name="Google Shape;1732;p33"/>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3" name="Google Shape;1733;p33"/>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4" name="Google Shape;1734;p33"/>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5" name="Google Shape;1735;p33"/>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6" name="Google Shape;1736;p33"/>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7" name="Google Shape;1737;p33"/>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8" name="Google Shape;1738;p33"/>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39" name="Google Shape;1739;p33"/>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0" name="Google Shape;1740;p33"/>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1" name="Google Shape;1741;p33"/>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2" name="Google Shape;1742;p33"/>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3" name="Google Shape;1743;p33"/>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4" name="Google Shape;1744;p33"/>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5" name="Google Shape;1745;p33"/>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6" name="Google Shape;1746;p33"/>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7" name="Google Shape;1747;p33"/>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8" name="Google Shape;1748;p33"/>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9" name="Google Shape;1749;p33"/>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0" name="Google Shape;1750;p33"/>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1" name="Google Shape;1751;p33"/>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2" name="Google Shape;1752;p33"/>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3" name="Google Shape;1753;p33"/>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4" name="Google Shape;1754;p33"/>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5" name="Google Shape;1755;p33"/>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6" name="Google Shape;1756;p33"/>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7" name="Google Shape;1757;p33"/>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8" name="Google Shape;1758;p33"/>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9" name="Google Shape;1759;p33"/>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0" name="Google Shape;1760;p33"/>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1" name="Google Shape;1761;p33"/>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2" name="Google Shape;1762;p33"/>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3" name="Google Shape;1763;p33"/>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4" name="Google Shape;1764;p33"/>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5" name="Google Shape;1765;p33"/>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6" name="Google Shape;1766;p33"/>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7" name="Google Shape;1767;p33"/>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8" name="Google Shape;1768;p33"/>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9" name="Google Shape;1769;p33"/>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0" name="Google Shape;1770;p33"/>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1" name="Google Shape;1771;p33"/>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2" name="Google Shape;1772;p33"/>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3" name="Google Shape;1773;p33"/>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4" name="Google Shape;1774;p33"/>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5" name="Google Shape;1775;p33"/>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6" name="Google Shape;1776;p33"/>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7" name="Google Shape;1777;p33"/>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8" name="Google Shape;1778;p33"/>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9" name="Google Shape;1779;p33"/>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0" name="Google Shape;1780;p33"/>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1" name="Google Shape;1781;p33"/>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2" name="Google Shape;1782;p33"/>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3" name="Google Shape;1783;p33"/>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4" name="Google Shape;1784;p33"/>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5" name="Google Shape;1785;p33"/>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6" name="Google Shape;1786;p33"/>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7" name="Google Shape;1787;p33"/>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8" name="Google Shape;1788;p33"/>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9" name="Google Shape;1789;p33"/>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0" name="Google Shape;1790;p33"/>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1" name="Google Shape;1791;p33"/>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2" name="Google Shape;1792;p33"/>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3" name="Google Shape;1793;p33"/>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4" name="Google Shape;1794;p33"/>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5" name="Google Shape;1795;p33"/>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6" name="Google Shape;1796;p33"/>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7" name="Google Shape;1797;p33"/>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8" name="Google Shape;1798;p33"/>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9" name="Google Shape;1799;p33"/>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0" name="Google Shape;1800;p33"/>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1" name="Google Shape;1801;p33"/>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2" name="Google Shape;1802;p33"/>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3" name="Google Shape;1803;p33"/>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4" name="Google Shape;1804;p33"/>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5" name="Google Shape;1805;p33"/>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6" name="Google Shape;1806;p33"/>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7" name="Google Shape;1807;p33"/>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8" name="Google Shape;1808;p33"/>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9" name="Google Shape;1809;p33"/>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0" name="Google Shape;1810;p33"/>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1" name="Google Shape;1811;p33"/>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2" name="Google Shape;1812;p33"/>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3" name="Google Shape;1813;p33"/>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4" name="Google Shape;1814;p33"/>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5" name="Google Shape;1815;p33"/>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6" name="Google Shape;1816;p33"/>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7" name="Google Shape;1817;p33"/>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8" name="Google Shape;1818;p33"/>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9" name="Google Shape;1819;p33"/>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0" name="Google Shape;1820;p33"/>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1" name="Google Shape;1821;p33"/>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2" name="Google Shape;1822;p33"/>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3" name="Google Shape;1823;p33"/>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4" name="Google Shape;1824;p33"/>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5" name="Google Shape;1825;p33"/>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6" name="Google Shape;1826;p33"/>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7" name="Google Shape;1827;p33"/>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8" name="Google Shape;1828;p33"/>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29" name="Google Shape;1829;p33"/>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0" name="Google Shape;1830;p33"/>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1" name="Google Shape;1831;p33"/>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2" name="Google Shape;1832;p33"/>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3" name="Google Shape;1833;p33"/>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4" name="Google Shape;1834;p33"/>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5" name="Google Shape;1835;p33"/>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6" name="Google Shape;1836;p33"/>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7" name="Google Shape;1837;p33"/>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8" name="Google Shape;1838;p33"/>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9" name="Google Shape;1839;p33"/>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0" name="Google Shape;1840;p33"/>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1" name="Google Shape;1841;p33"/>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2" name="Google Shape;1842;p33"/>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3" name="Google Shape;1843;p33"/>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4" name="Google Shape;1844;p33"/>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5" name="Google Shape;1845;p33"/>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6" name="Google Shape;1846;p33"/>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7" name="Google Shape;1847;p33"/>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8" name="Google Shape;1848;p33"/>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9" name="Google Shape;1849;p33"/>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0" name="Google Shape;1850;p33"/>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33"/>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2" name="Google Shape;1852;p33"/>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3" name="Google Shape;1853;p33"/>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4" name="Google Shape;1854;p33"/>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5" name="Google Shape;1855;p33"/>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6" name="Google Shape;1856;p33"/>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7" name="Google Shape;1857;p33"/>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8" name="Google Shape;1858;p33"/>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9" name="Google Shape;1859;p33"/>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0" name="Google Shape;1860;p33"/>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1" name="Google Shape;1861;p33"/>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2" name="Google Shape;1862;p33"/>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3" name="Google Shape;1863;p33"/>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4" name="Google Shape;1864;p33"/>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5" name="Google Shape;1865;p33"/>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6" name="Google Shape;1866;p33"/>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7" name="Google Shape;1867;p33"/>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8" name="Google Shape;1868;p33"/>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69" name="Google Shape;1869;p33"/>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0" name="Google Shape;1870;p33"/>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1" name="Google Shape;1871;p33"/>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2" name="Google Shape;1872;p33"/>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3" name="Google Shape;1873;p33"/>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4" name="Google Shape;1874;p33"/>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5" name="Google Shape;1875;p33"/>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6" name="Google Shape;1876;p33"/>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7" name="Google Shape;1877;p33"/>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8" name="Google Shape;1878;p33"/>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9" name="Google Shape;1879;p33"/>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880" name="Google Shape;1880;p33"/>
          <p:cNvSpPr txBox="1">
            <a:spLocks noGrp="1"/>
          </p:cNvSpPr>
          <p:nvPr>
            <p:ph type="ctrTitle"/>
          </p:nvPr>
        </p:nvSpPr>
        <p:spPr>
          <a:xfrm>
            <a:off x="2420965" y="2419264"/>
            <a:ext cx="6598500" cy="1792200"/>
          </a:xfrm>
          <a:prstGeom prst="rect">
            <a:avLst/>
          </a:prstGeom>
          <a:noFill/>
          <a:ln>
            <a:noFill/>
          </a:ln>
        </p:spPr>
        <p:txBody>
          <a:bodyPr spcFirstLastPara="1" wrap="square" lIns="91425" tIns="91425" rIns="91425" bIns="91425" anchor="b" anchorCtr="0">
            <a:noAutofit/>
          </a:bodyPr>
          <a:lstStyle/>
          <a:p>
            <a:pPr marL="0" lvl="0" indent="0" algn="r" rtl="0">
              <a:lnSpc>
                <a:spcPct val="150000"/>
              </a:lnSpc>
              <a:spcBef>
                <a:spcPts val="0"/>
              </a:spcBef>
              <a:spcAft>
                <a:spcPts val="0"/>
              </a:spcAft>
              <a:buSzPts val="5200"/>
              <a:buNone/>
            </a:pPr>
            <a:r>
              <a:rPr lang="en-GB" sz="3000" dirty="0">
                <a:latin typeface="+mn-lt"/>
              </a:rPr>
              <a:t>DỰ ÁN </a:t>
            </a:r>
            <a:r>
              <a:rPr lang="en-GB" sz="3000" dirty="0" smtClean="0">
                <a:latin typeface="+mn-lt"/>
              </a:rPr>
              <a:t>CNTT2</a:t>
            </a:r>
            <a:endParaRPr sz="3000" dirty="0" smtClean="0">
              <a:latin typeface="+mn-lt"/>
            </a:endParaRPr>
          </a:p>
          <a:p>
            <a:pPr marL="0" lvl="0" indent="0" algn="r" rtl="0">
              <a:lnSpc>
                <a:spcPct val="150000"/>
              </a:lnSpc>
              <a:spcBef>
                <a:spcPts val="0"/>
              </a:spcBef>
              <a:spcAft>
                <a:spcPts val="0"/>
              </a:spcAft>
              <a:buSzPts val="5200"/>
              <a:buNone/>
            </a:pPr>
            <a:r>
              <a:rPr lang="en-GB" sz="1800" dirty="0" smtClean="0"/>
              <a:t>Gv hướng dẫn : PGS.TS Lê Anh Cường</a:t>
            </a:r>
            <a:endParaRPr sz="1800" dirty="0" smtClean="0"/>
          </a:p>
          <a:p>
            <a:pPr marL="0" lvl="0" indent="0" algn="r" rtl="0">
              <a:lnSpc>
                <a:spcPct val="150000"/>
              </a:lnSpc>
              <a:spcBef>
                <a:spcPts val="0"/>
              </a:spcBef>
              <a:spcAft>
                <a:spcPts val="0"/>
              </a:spcAft>
              <a:buSzPts val="5200"/>
              <a:buNone/>
            </a:pPr>
            <a:r>
              <a:rPr lang="en-GB" sz="1800" dirty="0" smtClean="0"/>
              <a:t>Huỳnh </a:t>
            </a:r>
            <a:r>
              <a:rPr lang="en-GB" sz="1800" dirty="0"/>
              <a:t>Tấn Lợi-51800574</a:t>
            </a:r>
            <a:endParaRPr sz="1800" dirty="0"/>
          </a:p>
          <a:p>
            <a:pPr marL="0" lvl="0" indent="0" algn="r" rtl="0">
              <a:lnSpc>
                <a:spcPct val="150000"/>
              </a:lnSpc>
              <a:spcBef>
                <a:spcPts val="0"/>
              </a:spcBef>
              <a:spcAft>
                <a:spcPts val="0"/>
              </a:spcAft>
              <a:buSzPts val="5200"/>
              <a:buNone/>
            </a:pPr>
            <a:r>
              <a:rPr lang="en-GB" sz="1800" dirty="0"/>
              <a:t>Nguyễn Hoàng Quang Nhật-51800220</a:t>
            </a:r>
            <a:endParaRPr sz="1800" dirty="0"/>
          </a:p>
        </p:txBody>
      </p:sp>
      <p:sp>
        <p:nvSpPr>
          <p:cNvPr id="1881" name="Google Shape;1881;p33"/>
          <p:cNvSpPr txBox="1">
            <a:spLocks noGrp="1"/>
          </p:cNvSpPr>
          <p:nvPr>
            <p:ph type="subTitle" idx="1"/>
          </p:nvPr>
        </p:nvSpPr>
        <p:spPr>
          <a:xfrm>
            <a:off x="-113463" y="598024"/>
            <a:ext cx="8079045" cy="1435800"/>
          </a:xfrm>
          <a:prstGeom prst="rect">
            <a:avLst/>
          </a:prstGeom>
          <a:noFill/>
          <a:ln>
            <a:noFill/>
          </a:ln>
        </p:spPr>
        <p:txBody>
          <a:bodyPr spcFirstLastPara="1" wrap="square" lIns="91425" tIns="91425" rIns="91425" bIns="91425" anchor="t" anchorCtr="0">
            <a:noAutofit/>
          </a:bodyPr>
          <a:lstStyle/>
          <a:p>
            <a:pPr marL="0" lvl="0" indent="0" algn="r" rtl="0">
              <a:lnSpc>
                <a:spcPct val="150000"/>
              </a:lnSpc>
              <a:spcBef>
                <a:spcPts val="0"/>
              </a:spcBef>
              <a:spcAft>
                <a:spcPts val="0"/>
              </a:spcAft>
              <a:buClr>
                <a:srgbClr val="000000"/>
              </a:buClr>
              <a:buSzPts val="5200"/>
              <a:buFont typeface="Arial" panose="020B0604020202020204"/>
              <a:buNone/>
            </a:pPr>
            <a:r>
              <a:rPr lang="en-GB" sz="3200" dirty="0">
                <a:solidFill>
                  <a:schemeClr val="dk2"/>
                </a:solidFill>
                <a:latin typeface="Fjalla One"/>
                <a:ea typeface="Fjalla One"/>
                <a:cs typeface="Fjalla One"/>
                <a:sym typeface="Fjalla One"/>
              </a:rPr>
              <a:t>NGHIÊN CỨU BÀI TOÁN OCR VÀ  NHẬN DIỆN CHỮ VIẾT TAY  ĐỊA CHỈ </a:t>
            </a:r>
            <a:endParaRPr sz="100" dirty="0"/>
          </a:p>
        </p:txBody>
      </p:sp>
      <p:pic>
        <p:nvPicPr>
          <p:cNvPr id="198" name="Picture 197"/>
          <p:cNvPicPr/>
          <p:nvPr/>
        </p:nvPicPr>
        <p:blipFill>
          <a:blip r:embed="rId1">
            <a:extLst>
              <a:ext uri="{28A0092B-C50C-407E-A947-70E740481C1C}">
                <a14:useLocalDpi xmlns:a14="http://schemas.microsoft.com/office/drawing/2010/main" val="0"/>
              </a:ext>
            </a:extLst>
          </a:blip>
          <a:srcRect/>
          <a:stretch>
            <a:fillRect/>
          </a:stretch>
        </p:blipFill>
        <p:spPr bwMode="auto">
          <a:xfrm>
            <a:off x="7671427" y="0"/>
            <a:ext cx="1487170" cy="8229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36"/>
          <p:cNvSpPr txBox="1">
            <a:spLocks noGrp="1"/>
          </p:cNvSpPr>
          <p:nvPr>
            <p:ph type="title"/>
          </p:nvPr>
        </p:nvSpPr>
        <p:spPr>
          <a:xfrm>
            <a:off x="1768221" y="2558948"/>
            <a:ext cx="5140842"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sz="4700" dirty="0" smtClean="0"/>
              <a:t>HƯỚNG TIẾP CẬN</a:t>
            </a:r>
            <a:endParaRPr sz="4700" dirty="0"/>
          </a:p>
        </p:txBody>
      </p:sp>
      <p:sp>
        <p:nvSpPr>
          <p:cNvPr id="1898" name="Google Shape;1898;p36"/>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GB" dirty="0" smtClean="0"/>
              <a:t>02</a:t>
            </a:r>
            <a:endParaRPr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 thập dữ liệu</a:t>
            </a:r>
            <a:endParaRPr lang="en-US"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5" name="Title 1"/>
          <p:cNvSpPr txBox="1"/>
          <p:nvPr/>
        </p:nvSpPr>
        <p:spPr>
          <a:xfrm>
            <a:off x="756285" y="1282065"/>
            <a:ext cx="7930515" cy="1285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342900" lvl="0" indent="-342900" algn="just">
              <a:lnSpc>
                <a:spcPct val="150000"/>
              </a:lnSpc>
              <a:buFont typeface="Wingdings" panose="05000000000000000000" pitchFamily="2" charset="2"/>
              <a:buChar char="v"/>
            </a:pPr>
            <a:r>
              <a:rPr lang="en-US" sz="1600" b="1" dirty="0" err="1">
                <a:latin typeface="+mn-lt"/>
              </a:rPr>
              <a:t>Nghiên</a:t>
            </a:r>
            <a:r>
              <a:rPr lang="en-US" sz="1600" b="1" dirty="0">
                <a:latin typeface="+mn-lt"/>
              </a:rPr>
              <a:t> </a:t>
            </a:r>
            <a:r>
              <a:rPr lang="en-US" sz="1600" b="1" dirty="0" err="1">
                <a:latin typeface="+mn-lt"/>
              </a:rPr>
              <a:t>cứu</a:t>
            </a:r>
            <a:r>
              <a:rPr lang="en-US" sz="1600" b="1" dirty="0">
                <a:latin typeface="+mn-lt"/>
              </a:rPr>
              <a:t> </a:t>
            </a:r>
            <a:r>
              <a:rPr lang="en-US" sz="1600" b="1" dirty="0" err="1">
                <a:latin typeface="+mn-lt"/>
              </a:rPr>
              <a:t>lý</a:t>
            </a:r>
            <a:r>
              <a:rPr lang="en-US" sz="1600" b="1" dirty="0">
                <a:latin typeface="+mn-lt"/>
              </a:rPr>
              <a:t> </a:t>
            </a:r>
            <a:r>
              <a:rPr lang="en-US" sz="1600" b="1" dirty="0" err="1">
                <a:latin typeface="+mn-lt"/>
              </a:rPr>
              <a:t>thuyết</a:t>
            </a:r>
            <a:r>
              <a:rPr lang="en-US" sz="1600" b="1" dirty="0">
                <a:latin typeface="+mn-lt"/>
              </a:rPr>
              <a:t>: </a:t>
            </a:r>
            <a:r>
              <a:rPr lang="en-US" sz="1600">
                <a:latin typeface="+mn-lt"/>
              </a:rPr>
              <a:t>Để xây dựng một hệ thống nhận diện chữ viết tay địa chỉ tiếng Việt, chúng ta cần một tập dữ liệu lớn và đa dạng chứa các ví dụ về chữ viết tay địa chỉ thực tế.</a:t>
            </a:r>
            <a:endParaRPr lang="en-US" sz="1600">
              <a:latin typeface="+mn-lt"/>
            </a:endParaRPr>
          </a:p>
          <a:p>
            <a:pPr marL="0" lvl="0" indent="0" algn="just">
              <a:lnSpc>
                <a:spcPct val="150000"/>
              </a:lnSpc>
              <a:buFont typeface="Wingdings" panose="05000000000000000000" pitchFamily="2" charset="2"/>
            </a:pPr>
            <a:r>
              <a:rPr lang="en-US" sz="1600">
                <a:latin typeface="+mn-lt"/>
              </a:rPr>
              <a:t>Ví dụ:</a:t>
            </a:r>
            <a:endParaRPr lang="en-US" sz="1600">
              <a:latin typeface="+mn-lt"/>
            </a:endParaRPr>
          </a:p>
          <a:p>
            <a:pPr marL="0" lvl="0" indent="0" algn="just">
              <a:lnSpc>
                <a:spcPct val="150000"/>
              </a:lnSpc>
              <a:buFont typeface="Wingdings" panose="05000000000000000000" pitchFamily="2" charset="2"/>
            </a:pPr>
            <a:endParaRPr lang="en-US" sz="1600">
              <a:latin typeface="+mn-lt"/>
            </a:endParaRPr>
          </a:p>
        </p:txBody>
      </p:sp>
      <p:pic>
        <p:nvPicPr>
          <p:cNvPr id="3" name="Picture 2" descr="1321_samples"/>
          <p:cNvPicPr>
            <a:picLocks noChangeAspect="1"/>
          </p:cNvPicPr>
          <p:nvPr/>
        </p:nvPicPr>
        <p:blipFill>
          <a:blip r:embed="rId2"/>
          <a:stretch>
            <a:fillRect/>
          </a:stretch>
        </p:blipFill>
        <p:spPr>
          <a:xfrm>
            <a:off x="802005" y="3086100"/>
            <a:ext cx="7972425" cy="445135"/>
          </a:xfrm>
          <a:prstGeom prst="rect">
            <a:avLst/>
          </a:prstGeom>
        </p:spPr>
      </p:pic>
      <p:pic>
        <p:nvPicPr>
          <p:cNvPr id="8" name="Picture 7" descr="1322_samples"/>
          <p:cNvPicPr>
            <a:picLocks noChangeAspect="1"/>
          </p:cNvPicPr>
          <p:nvPr/>
        </p:nvPicPr>
        <p:blipFill>
          <a:blip r:embed="rId3"/>
          <a:stretch>
            <a:fillRect/>
          </a:stretch>
        </p:blipFill>
        <p:spPr>
          <a:xfrm>
            <a:off x="756285" y="3743325"/>
            <a:ext cx="7877175" cy="436880"/>
          </a:xfrm>
          <a:prstGeom prst="rect">
            <a:avLst/>
          </a:prstGeom>
        </p:spPr>
      </p:pic>
      <p:pic>
        <p:nvPicPr>
          <p:cNvPr id="9" name="Picture 8" descr="1820_samples"/>
          <p:cNvPicPr>
            <a:picLocks noChangeAspect="1"/>
          </p:cNvPicPr>
          <p:nvPr/>
        </p:nvPicPr>
        <p:blipFill>
          <a:blip r:embed="rId4"/>
          <a:stretch>
            <a:fillRect/>
          </a:stretch>
        </p:blipFill>
        <p:spPr>
          <a:xfrm>
            <a:off x="756285" y="4251325"/>
            <a:ext cx="9143365" cy="5137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 thập dữ liệu</a:t>
            </a:r>
            <a:endParaRPr lang="en-US"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5" name="Title 1"/>
          <p:cNvSpPr txBox="1"/>
          <p:nvPr/>
        </p:nvSpPr>
        <p:spPr>
          <a:xfrm>
            <a:off x="756285" y="1282065"/>
            <a:ext cx="7930515" cy="1285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lvl="0" indent="0" algn="just">
              <a:lnSpc>
                <a:spcPct val="150000"/>
              </a:lnSpc>
              <a:buFont typeface="Wingdings" panose="05000000000000000000" pitchFamily="2" charset="2"/>
            </a:pPr>
            <a:r>
              <a:rPr lang="en-US" sz="1600" b="1" dirty="0" err="1">
                <a:latin typeface="+mn-lt"/>
              </a:rPr>
              <a:t>Dữ liệu có sẳn</a:t>
            </a:r>
            <a:r>
              <a:rPr lang="en-US" sz="1600" b="1" dirty="0">
                <a:latin typeface="+mn-lt"/>
              </a:rPr>
              <a:t>: </a:t>
            </a:r>
            <a:endParaRPr lang="en-US" sz="1600" b="1" dirty="0">
              <a:latin typeface="+mn-lt"/>
            </a:endParaRPr>
          </a:p>
          <a:p>
            <a:pPr marL="285750" lvl="0" indent="-285750" algn="just">
              <a:lnSpc>
                <a:spcPct val="150000"/>
              </a:lnSpc>
              <a:buFont typeface="Arial" panose="020B0604020202020204" pitchFamily="34" charset="0"/>
              <a:buChar char="•"/>
            </a:pPr>
            <a:r>
              <a:rPr lang="en-US" sz="1600">
                <a:latin typeface="+mn-lt"/>
              </a:rPr>
              <a:t>Bộ dữ liệu "</a:t>
            </a:r>
            <a:r>
              <a:rPr lang="en-US" sz="1600" b="1">
                <a:latin typeface="+mn-lt"/>
              </a:rPr>
              <a:t>Cinnamon AI Address OCR Dataset</a:t>
            </a:r>
            <a:r>
              <a:rPr lang="en-US" sz="1600">
                <a:latin typeface="+mn-lt"/>
              </a:rPr>
              <a:t>" cung cấp một tập hợp các hình ảnh chữ viết tay địa chỉ từ nhiều nguồn và có chứa các loại nhiễu khác nhau bao gồm 1822 hình ảnh.</a:t>
            </a:r>
            <a:endParaRPr lang="en-US" sz="1600">
              <a:latin typeface="+mn-lt"/>
            </a:endParaRPr>
          </a:p>
          <a:p>
            <a:pPr marL="285750" lvl="0" indent="-285750" algn="just">
              <a:lnSpc>
                <a:spcPct val="150000"/>
              </a:lnSpc>
              <a:buFont typeface="Arial" panose="020B0604020202020204" pitchFamily="34" charset="0"/>
              <a:buChar char="•"/>
            </a:pPr>
            <a:r>
              <a:rPr lang="en-US" sz="1600">
                <a:latin typeface="+mn-lt"/>
              </a:rPr>
              <a:t>Bộ dữ liệu này có thể được sử dụng để huấn luyện và kiểm định mô hình nhận diện chữ viết tay địa chỉ, từ đó cải thiện hiệu suất của các ứng dụng liên quan đến xử lý thông tin địa chỉ tự động.</a:t>
            </a:r>
            <a:endParaRPr lang="en-US" sz="1600">
              <a:latin typeface="+mn-lt"/>
            </a:endParaRPr>
          </a:p>
          <a:p>
            <a:pPr marL="285750" lvl="0" indent="-285750" algn="just">
              <a:lnSpc>
                <a:spcPct val="150000"/>
              </a:lnSpc>
              <a:buFont typeface="Wingdings" panose="05000000000000000000" pitchFamily="2" charset="2"/>
            </a:pPr>
            <a:endParaRPr lang="en-US" sz="1600">
              <a:latin typeface="+mn-lt"/>
            </a:endParaRPr>
          </a:p>
        </p:txBody>
      </p:sp>
      <p:pic>
        <p:nvPicPr>
          <p:cNvPr id="100" name="Picture 99"/>
          <p:cNvPicPr/>
          <p:nvPr/>
        </p:nvPicPr>
        <p:blipFill>
          <a:blip r:embed="rId2"/>
          <a:stretch>
            <a:fillRect/>
          </a:stretch>
        </p:blipFill>
        <p:spPr>
          <a:xfrm>
            <a:off x="4059555" y="3954145"/>
            <a:ext cx="909955" cy="741045"/>
          </a:xfrm>
          <a:prstGeom prst="rect">
            <a:avLst/>
          </a:prstGeom>
          <a:noFill/>
          <a:ln w="9525">
            <a:noFill/>
          </a:ln>
        </p:spPr>
      </p:pic>
      <p:sp>
        <p:nvSpPr>
          <p:cNvPr id="8" name="Title 1"/>
          <p:cNvSpPr txBox="1"/>
          <p:nvPr/>
        </p:nvSpPr>
        <p:spPr>
          <a:xfrm>
            <a:off x="3554730" y="4436745"/>
            <a:ext cx="2215515" cy="569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285750" lvl="0" indent="-285750" algn="just">
              <a:lnSpc>
                <a:spcPct val="150000"/>
              </a:lnSpc>
              <a:buFont typeface="Wingdings" panose="05000000000000000000" pitchFamily="2" charset="2"/>
            </a:pPr>
            <a:r>
              <a:rPr lang="en-US" sz="1600">
                <a:latin typeface="+mn-lt"/>
              </a:rPr>
              <a:t>Nguồn: Cinnamon AI</a:t>
            </a:r>
            <a:endParaRPr lang="en-US" sz="160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 thập dữ liệu</a:t>
            </a:r>
            <a:endParaRPr lang="en-US"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5" name="Title 1"/>
          <p:cNvSpPr txBox="1"/>
          <p:nvPr/>
        </p:nvSpPr>
        <p:spPr>
          <a:xfrm>
            <a:off x="756285" y="1275715"/>
            <a:ext cx="7930515" cy="1285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lvl="0" indent="0" algn="just">
              <a:lnSpc>
                <a:spcPct val="150000"/>
              </a:lnSpc>
              <a:buFont typeface="Wingdings" panose="05000000000000000000" pitchFamily="2" charset="2"/>
            </a:pPr>
            <a:r>
              <a:rPr lang="en-US" sz="1600" b="1" dirty="0" err="1">
                <a:latin typeface="+mn-lt"/>
              </a:rPr>
              <a:t>Dữ liệu tự tạo</a:t>
            </a:r>
            <a:r>
              <a:rPr lang="en-US" sz="1600" b="1" dirty="0">
                <a:latin typeface="+mn-lt"/>
              </a:rPr>
              <a:t>: </a:t>
            </a:r>
            <a:endParaRPr lang="en-US" sz="1600" b="1" dirty="0">
              <a:latin typeface="+mn-lt"/>
            </a:endParaRPr>
          </a:p>
          <a:p>
            <a:pPr marL="285750" lvl="0" indent="-285750" algn="just">
              <a:lnSpc>
                <a:spcPct val="150000"/>
              </a:lnSpc>
              <a:buFont typeface="Arial" panose="020B0604020202020204" pitchFamily="34" charset="0"/>
              <a:buChar char="•"/>
            </a:pPr>
            <a:r>
              <a:rPr lang="en-US" sz="1600">
                <a:latin typeface="+mn-lt"/>
              </a:rPr>
              <a:t>Dữ liệu tự tạo gồm 241 hình ảnh được thu thập từ nhiều nguồn khác nhau và trên các nền nhiễu khác nhau như tập ô li, giấy màu, giấy A4,... </a:t>
            </a:r>
            <a:endParaRPr lang="en-US" sz="1600">
              <a:latin typeface="+mn-lt"/>
            </a:endParaRPr>
          </a:p>
        </p:txBody>
      </p:sp>
      <p:pic>
        <p:nvPicPr>
          <p:cNvPr id="3" name="Picture 2" descr="raw_204"/>
          <p:cNvPicPr>
            <a:picLocks noChangeAspect="1"/>
          </p:cNvPicPr>
          <p:nvPr/>
        </p:nvPicPr>
        <p:blipFill>
          <a:blip r:embed="rId2"/>
          <a:stretch>
            <a:fillRect/>
          </a:stretch>
        </p:blipFill>
        <p:spPr>
          <a:xfrm>
            <a:off x="2466340" y="3013710"/>
            <a:ext cx="4210685" cy="601345"/>
          </a:xfrm>
          <a:prstGeom prst="rect">
            <a:avLst/>
          </a:prstGeom>
        </p:spPr>
      </p:pic>
      <p:pic>
        <p:nvPicPr>
          <p:cNvPr id="6" name="Picture 5" descr="raw_88"/>
          <p:cNvPicPr>
            <a:picLocks noChangeAspect="1"/>
          </p:cNvPicPr>
          <p:nvPr/>
        </p:nvPicPr>
        <p:blipFill>
          <a:blip r:embed="rId3"/>
          <a:stretch>
            <a:fillRect/>
          </a:stretch>
        </p:blipFill>
        <p:spPr>
          <a:xfrm>
            <a:off x="2186305" y="4067810"/>
            <a:ext cx="4781550" cy="7524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Tiền Xử Lý Ảnh</a:t>
            </a:r>
            <a:endParaRPr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5" name="Title 1"/>
          <p:cNvSpPr txBox="1"/>
          <p:nvPr/>
        </p:nvSpPr>
        <p:spPr>
          <a:xfrm>
            <a:off x="400685" y="1487805"/>
            <a:ext cx="8351520" cy="1042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457200" lvl="0" indent="-457200" algn="just">
              <a:lnSpc>
                <a:spcPct val="150000"/>
              </a:lnSpc>
              <a:buFont typeface="Wingdings" panose="05000000000000000000" pitchFamily="2" charset="2"/>
              <a:buChar char="v"/>
            </a:pPr>
            <a:r>
              <a:rPr lang="en-US" sz="1600">
                <a:solidFill>
                  <a:schemeClr val="bg2"/>
                </a:solidFill>
                <a:latin typeface="+mn-lt"/>
              </a:rPr>
              <a:t>Trước khi xử lý ngôn ngữ, cần xử lý ảnh để làm cho dữ liệu đầu vào đồng nhất. Điều này bao gồm thay đổi kích thước hình ảnh, làm mịn hình ảnh, loại bỏ nhiễu, tăng cường,...</a:t>
            </a:r>
            <a:endParaRPr lang="en-US" sz="1600">
              <a:solidFill>
                <a:schemeClr val="bg2"/>
              </a:solidFill>
              <a:latin typeface="+mn-lt"/>
            </a:endParaRPr>
          </a:p>
        </p:txBody>
      </p:sp>
      <p:pic>
        <p:nvPicPr>
          <p:cNvPr id="3" name="Picture 2"/>
          <p:cNvPicPr>
            <a:picLocks noChangeAspect="1"/>
          </p:cNvPicPr>
          <p:nvPr/>
        </p:nvPicPr>
        <p:blipFill>
          <a:blip r:embed="rId2"/>
          <a:stretch>
            <a:fillRect/>
          </a:stretch>
        </p:blipFill>
        <p:spPr>
          <a:xfrm>
            <a:off x="1204595" y="3994785"/>
            <a:ext cx="6849745" cy="608330"/>
          </a:xfrm>
          <a:prstGeom prst="rect">
            <a:avLst/>
          </a:prstGeom>
        </p:spPr>
      </p:pic>
      <p:pic>
        <p:nvPicPr>
          <p:cNvPr id="6" name="Picture 5" descr="0623_samples"/>
          <p:cNvPicPr>
            <a:picLocks noChangeAspect="1"/>
          </p:cNvPicPr>
          <p:nvPr/>
        </p:nvPicPr>
        <p:blipFill>
          <a:blip r:embed="rId3"/>
          <a:stretch>
            <a:fillRect/>
          </a:stretch>
        </p:blipFill>
        <p:spPr>
          <a:xfrm>
            <a:off x="1431925" y="3081020"/>
            <a:ext cx="6553200" cy="360045"/>
          </a:xfrm>
          <a:prstGeom prst="rect">
            <a:avLst/>
          </a:prstGeom>
        </p:spPr>
      </p:pic>
      <p:sp>
        <p:nvSpPr>
          <p:cNvPr id="7" name="Down Arrow 6"/>
          <p:cNvSpPr/>
          <p:nvPr/>
        </p:nvSpPr>
        <p:spPr>
          <a:xfrm>
            <a:off x="4404360" y="3498215"/>
            <a:ext cx="335280" cy="44005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Nhận Dạng Ký Tự</a:t>
            </a:r>
            <a:endParaRPr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5" name="Title 1"/>
          <p:cNvSpPr txBox="1"/>
          <p:nvPr/>
        </p:nvSpPr>
        <p:spPr>
          <a:xfrm>
            <a:off x="549576" y="1516273"/>
            <a:ext cx="835183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285750" lvl="0" indent="-285750" algn="just">
              <a:lnSpc>
                <a:spcPct val="150000"/>
              </a:lnSpc>
              <a:buFont typeface="Wingdings" panose="05000000000000000000" pitchFamily="2" charset="2"/>
              <a:buChar char="v"/>
            </a:pPr>
            <a:r>
              <a:rPr lang="en-US" sz="1600">
                <a:latin typeface="+mn-lt"/>
              </a:rPr>
              <a:t>Sử dụng các mô hình học sâu như Convolutional Neural Networks (CNNs) để nhận dạng các ký tự trong hình ảnh. Mô hình này sẽ học cách biểu diễn các đặc trưng của các ký tự tiếng Việt từ ảnh.</a:t>
            </a:r>
            <a:endParaRPr lang="en-US" sz="1600">
              <a:latin typeface="+mn-lt"/>
            </a:endParaRPr>
          </a:p>
        </p:txBody>
      </p:sp>
      <p:pic>
        <p:nvPicPr>
          <p:cNvPr id="3" name="Picture 2"/>
          <p:cNvPicPr>
            <a:picLocks noChangeAspect="1"/>
          </p:cNvPicPr>
          <p:nvPr/>
        </p:nvPicPr>
        <p:blipFill>
          <a:blip r:embed="rId2"/>
          <a:stretch>
            <a:fillRect/>
          </a:stretch>
        </p:blipFill>
        <p:spPr>
          <a:xfrm>
            <a:off x="2533015" y="2847975"/>
            <a:ext cx="4513580" cy="1974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Xử Lý Ngôn Ngữ Tự Nhiên</a:t>
            </a:r>
            <a:endParaRPr dirty="0"/>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5" name="Title 1"/>
          <p:cNvSpPr txBox="1"/>
          <p:nvPr/>
        </p:nvSpPr>
        <p:spPr>
          <a:xfrm>
            <a:off x="400720" y="1495008"/>
            <a:ext cx="8351836"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457200" lvl="0" indent="-457200" algn="just">
              <a:lnSpc>
                <a:spcPct val="150000"/>
              </a:lnSpc>
              <a:buFont typeface="Wingdings" panose="05000000000000000000" pitchFamily="2" charset="2"/>
              <a:buChar char="v"/>
            </a:pPr>
            <a:r>
              <a:rPr lang="en-US" sz="1600">
                <a:latin typeface="+mn-lt"/>
              </a:rPr>
              <a:t>Là bước quan trọng trong quá trình OCR cho địa chỉ. Sau khi nhận dạng các ký tự từ hình ảnh, NLP giúp hiểu cấu trúc của địa chỉ và trích xuất thông tin quan trọng như số nhà, tên đường, quận, thành phố. Điều này đảm bảo dữ liệu địa chỉ được biểu diễn một cách chuẩn xác và hữu ích cho các ứng dụng quản lý thông tin địa chỉ tự động.</a:t>
            </a:r>
            <a:endParaRPr lang="en-US" sz="160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40"/>
          <p:cNvSpPr txBox="1">
            <a:spLocks noGrp="1"/>
          </p:cNvSpPr>
          <p:nvPr>
            <p:ph type="title"/>
          </p:nvPr>
        </p:nvSpPr>
        <p:spPr>
          <a:xfrm>
            <a:off x="1412216" y="1652651"/>
            <a:ext cx="6689793" cy="190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GB" sz="4700" dirty="0" smtClean="0">
                <a:latin typeface="+mn-lt"/>
              </a:rPr>
              <a:t>03 MỤC TIÊU VÀ PHẠM VI</a:t>
            </a:r>
            <a:endParaRPr sz="4700" dirty="0">
              <a:latin typeface="+mn-lt"/>
            </a:endParaRPr>
          </a:p>
        </p:txBody>
      </p:sp>
      <p:pic>
        <p:nvPicPr>
          <p:cNvPr id="3" name="Picture 2"/>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smtClean="0"/>
              <a:t>MỤC TIÊU</a:t>
            </a:r>
            <a:endParaRPr dirty="0"/>
          </a:p>
        </p:txBody>
      </p:sp>
      <p:sp>
        <p:nvSpPr>
          <p:cNvPr id="5" name="Subtitle 4"/>
          <p:cNvSpPr>
            <a:spLocks noGrp="1"/>
          </p:cNvSpPr>
          <p:nvPr>
            <p:ph type="subTitle" idx="4"/>
          </p:nvPr>
        </p:nvSpPr>
        <p:spPr>
          <a:xfrm>
            <a:off x="826135" y="1249045"/>
            <a:ext cx="7574280" cy="2745740"/>
          </a:xfrm>
        </p:spPr>
        <p:txBody>
          <a:bodyPr/>
          <a:lstStyle/>
          <a:p>
            <a:pPr algn="just">
              <a:lnSpc>
                <a:spcPct val="150000"/>
              </a:lnSpc>
            </a:pPr>
            <a:r>
              <a:rPr lang="en-GB" b="1" dirty="0">
                <a:solidFill>
                  <a:schemeClr val="bg2"/>
                </a:solidFill>
                <a:latin typeface="+mn-lt"/>
                <a:ea typeface="Roboto" panose="02000000000000000000"/>
                <a:cs typeface="Roboto" panose="02000000000000000000"/>
                <a:sym typeface="Roboto" panose="02000000000000000000"/>
              </a:rPr>
              <a:t>Mục tiêu của đề tài </a:t>
            </a:r>
            <a:r>
              <a:rPr lang="en-GB" dirty="0" smtClean="0">
                <a:solidFill>
                  <a:schemeClr val="bg2"/>
                </a:solidFill>
                <a:latin typeface="+mn-lt"/>
                <a:ea typeface="Roboto" panose="02000000000000000000"/>
                <a:cs typeface="Roboto" panose="02000000000000000000"/>
                <a:sym typeface="Roboto" panose="02000000000000000000"/>
              </a:rPr>
              <a:t>“</a:t>
            </a:r>
            <a:r>
              <a:rPr lang="en-US" dirty="0" err="1" smtClean="0">
                <a:solidFill>
                  <a:schemeClr val="bg2"/>
                </a:solidFill>
                <a:latin typeface="+mn-lt"/>
              </a:rPr>
              <a:t>Nghiên</a:t>
            </a:r>
            <a:r>
              <a:rPr lang="en-US" dirty="0" smtClean="0">
                <a:solidFill>
                  <a:schemeClr val="bg2"/>
                </a:solidFill>
                <a:latin typeface="+mn-lt"/>
              </a:rPr>
              <a:t> </a:t>
            </a:r>
            <a:r>
              <a:rPr lang="en-US" dirty="0" err="1">
                <a:solidFill>
                  <a:schemeClr val="bg2"/>
                </a:solidFill>
                <a:latin typeface="+mn-lt"/>
              </a:rPr>
              <a:t>cứu</a:t>
            </a:r>
            <a:r>
              <a:rPr lang="en-US" dirty="0">
                <a:solidFill>
                  <a:schemeClr val="bg2"/>
                </a:solidFill>
                <a:latin typeface="+mn-lt"/>
              </a:rPr>
              <a:t> </a:t>
            </a:r>
            <a:r>
              <a:rPr lang="en-US" dirty="0" err="1">
                <a:solidFill>
                  <a:schemeClr val="bg2"/>
                </a:solidFill>
                <a:latin typeface="+mn-lt"/>
              </a:rPr>
              <a:t>bài</a:t>
            </a:r>
            <a:r>
              <a:rPr lang="en-US" dirty="0">
                <a:solidFill>
                  <a:schemeClr val="bg2"/>
                </a:solidFill>
                <a:latin typeface="+mn-lt"/>
              </a:rPr>
              <a:t> </a:t>
            </a:r>
            <a:r>
              <a:rPr lang="en-US" dirty="0" err="1">
                <a:solidFill>
                  <a:schemeClr val="bg2"/>
                </a:solidFill>
                <a:latin typeface="+mn-lt"/>
              </a:rPr>
              <a:t>toán</a:t>
            </a:r>
            <a:r>
              <a:rPr lang="en-US" dirty="0">
                <a:solidFill>
                  <a:schemeClr val="bg2"/>
                </a:solidFill>
                <a:latin typeface="+mn-lt"/>
              </a:rPr>
              <a:t> OCR (OCR - Optical Character Recognition) </a:t>
            </a:r>
            <a:r>
              <a:rPr lang="en-US" dirty="0" err="1">
                <a:solidFill>
                  <a:schemeClr val="bg2"/>
                </a:solidFill>
                <a:latin typeface="+mn-lt"/>
              </a:rPr>
              <a:t>và</a:t>
            </a:r>
            <a:r>
              <a:rPr lang="en-US" dirty="0">
                <a:solidFill>
                  <a:schemeClr val="bg2"/>
                </a:solidFill>
                <a:latin typeface="+mn-lt"/>
              </a:rPr>
              <a:t> </a:t>
            </a:r>
            <a:r>
              <a:rPr lang="en-US" dirty="0" err="1">
                <a:solidFill>
                  <a:schemeClr val="bg2"/>
                </a:solidFill>
                <a:latin typeface="+mn-lt"/>
              </a:rPr>
              <a:t>nhận</a:t>
            </a:r>
            <a:r>
              <a:rPr lang="en-US" dirty="0">
                <a:solidFill>
                  <a:schemeClr val="bg2"/>
                </a:solidFill>
                <a:latin typeface="+mn-lt"/>
              </a:rPr>
              <a:t> </a:t>
            </a:r>
            <a:r>
              <a:rPr lang="en-US" dirty="0" err="1">
                <a:solidFill>
                  <a:schemeClr val="bg2"/>
                </a:solidFill>
                <a:latin typeface="+mn-lt"/>
              </a:rPr>
              <a:t>diện</a:t>
            </a:r>
            <a:r>
              <a:rPr lang="en-US" dirty="0">
                <a:solidFill>
                  <a:schemeClr val="bg2"/>
                </a:solidFill>
                <a:latin typeface="+mn-lt"/>
              </a:rPr>
              <a:t> </a:t>
            </a:r>
            <a:r>
              <a:rPr lang="en-US" dirty="0" err="1">
                <a:solidFill>
                  <a:schemeClr val="bg2"/>
                </a:solidFill>
                <a:latin typeface="+mn-lt"/>
              </a:rPr>
              <a:t>chữ</a:t>
            </a:r>
            <a:r>
              <a:rPr lang="en-US" dirty="0">
                <a:solidFill>
                  <a:schemeClr val="bg2"/>
                </a:solidFill>
                <a:latin typeface="+mn-lt"/>
              </a:rPr>
              <a:t> </a:t>
            </a:r>
            <a:r>
              <a:rPr lang="en-US" dirty="0" err="1">
                <a:solidFill>
                  <a:schemeClr val="bg2"/>
                </a:solidFill>
                <a:latin typeface="+mn-lt"/>
              </a:rPr>
              <a:t>viết</a:t>
            </a:r>
            <a:r>
              <a:rPr lang="en-US" dirty="0">
                <a:solidFill>
                  <a:schemeClr val="bg2"/>
                </a:solidFill>
                <a:latin typeface="+mn-lt"/>
              </a:rPr>
              <a:t> </a:t>
            </a:r>
            <a:r>
              <a:rPr lang="en-US" dirty="0" err="1">
                <a:solidFill>
                  <a:schemeClr val="bg2"/>
                </a:solidFill>
                <a:latin typeface="+mn-lt"/>
              </a:rPr>
              <a:t>tay</a:t>
            </a:r>
            <a:r>
              <a:rPr lang="en-US" dirty="0">
                <a:solidFill>
                  <a:schemeClr val="bg2"/>
                </a:solidFill>
                <a:latin typeface="+mn-lt"/>
              </a:rPr>
              <a:t> </a:t>
            </a:r>
            <a:r>
              <a:rPr lang="en-US" dirty="0" err="1">
                <a:solidFill>
                  <a:schemeClr val="bg2"/>
                </a:solidFill>
                <a:latin typeface="+mn-lt"/>
              </a:rPr>
              <a:t>địa</a:t>
            </a:r>
            <a:r>
              <a:rPr lang="en-US" dirty="0">
                <a:solidFill>
                  <a:schemeClr val="bg2"/>
                </a:solidFill>
                <a:latin typeface="+mn-lt"/>
              </a:rPr>
              <a:t> </a:t>
            </a:r>
            <a:r>
              <a:rPr lang="en-US" dirty="0" err="1">
                <a:solidFill>
                  <a:schemeClr val="bg2"/>
                </a:solidFill>
                <a:latin typeface="+mn-lt"/>
              </a:rPr>
              <a:t>chỉ</a:t>
            </a:r>
            <a:r>
              <a:rPr lang="en-US" dirty="0">
                <a:solidFill>
                  <a:schemeClr val="bg2"/>
                </a:solidFill>
                <a:latin typeface="+mn-lt"/>
              </a:rPr>
              <a:t> Tiếng Việt</a:t>
            </a:r>
            <a:r>
              <a:rPr lang="en-GB" dirty="0">
                <a:solidFill>
                  <a:schemeClr val="bg2"/>
                </a:solidFill>
                <a:latin typeface="+mn-lt"/>
                <a:ea typeface="Roboto" panose="02000000000000000000"/>
                <a:cs typeface="Roboto" panose="02000000000000000000"/>
                <a:sym typeface="Roboto" panose="02000000000000000000"/>
              </a:rPr>
              <a:t>" là xây dựng một hệ thống tự động nhận dạng chữ viết tay địa chỉ nhà với độ chính xác cao. </a:t>
            </a:r>
            <a:r>
              <a:rPr lang="en-GB" dirty="0" smtClean="0">
                <a:solidFill>
                  <a:schemeClr val="bg2"/>
                </a:solidFill>
                <a:latin typeface="+mn-lt"/>
                <a:ea typeface="Roboto" panose="02000000000000000000"/>
                <a:cs typeface="Roboto" panose="02000000000000000000"/>
                <a:sym typeface="Roboto" panose="02000000000000000000"/>
              </a:rPr>
              <a:t>Và ứng dụng hệ thống đó vào được thực thế. </a:t>
            </a:r>
            <a:endParaRPr lang="en-GB" dirty="0" smtClean="0">
              <a:solidFill>
                <a:schemeClr val="bg2"/>
              </a:solidFill>
              <a:latin typeface="+mn-lt"/>
              <a:ea typeface="Roboto" panose="02000000000000000000"/>
              <a:cs typeface="Roboto" panose="02000000000000000000"/>
              <a:sym typeface="Roboto" panose="02000000000000000000"/>
            </a:endParaRPr>
          </a:p>
          <a:p>
            <a:pPr algn="just">
              <a:lnSpc>
                <a:spcPct val="150000"/>
              </a:lnSpc>
            </a:pPr>
            <a:r>
              <a:rPr lang="en-GB" dirty="0" smtClean="0">
                <a:solidFill>
                  <a:schemeClr val="bg2"/>
                </a:solidFill>
                <a:latin typeface="+mn-lt"/>
                <a:ea typeface="Roboto" panose="02000000000000000000"/>
                <a:cs typeface="Roboto" panose="02000000000000000000"/>
                <a:sym typeface="Roboto" panose="02000000000000000000"/>
              </a:rPr>
              <a:t>Cụ thể là </a:t>
            </a:r>
            <a:r>
              <a:rPr lang="en-GB" b="1" dirty="0" smtClean="0">
                <a:solidFill>
                  <a:schemeClr val="bg2"/>
                </a:solidFill>
                <a:latin typeface="+mn-lt"/>
                <a:ea typeface="Roboto" panose="02000000000000000000"/>
                <a:cs typeface="Roboto" panose="02000000000000000000"/>
                <a:sym typeface="Roboto" panose="02000000000000000000"/>
              </a:rPr>
              <a:t>phát triển một hệ thống nhận diện chữ viết tay địa chỉ tiếng Việt tự động</a:t>
            </a:r>
            <a:r>
              <a:rPr lang="en-GB" dirty="0" smtClean="0">
                <a:solidFill>
                  <a:schemeClr val="bg2"/>
                </a:solidFill>
                <a:latin typeface="+mn-lt"/>
                <a:ea typeface="Roboto" panose="02000000000000000000"/>
                <a:cs typeface="Roboto" panose="02000000000000000000"/>
                <a:sym typeface="Roboto" panose="02000000000000000000"/>
              </a:rPr>
              <a:t>.</a:t>
            </a:r>
            <a:r>
              <a:rPr lang="en-US" altLang="en-GB" dirty="0" smtClean="0">
                <a:solidFill>
                  <a:schemeClr val="bg2"/>
                </a:solidFill>
                <a:latin typeface="+mn-lt"/>
                <a:ea typeface="Roboto" panose="02000000000000000000"/>
                <a:cs typeface="Roboto" panose="02000000000000000000"/>
                <a:sym typeface="Roboto" panose="02000000000000000000"/>
              </a:rPr>
              <a:t> Trong tương lai, có thể áp dụng thêm mô hình dịch thuật để xây dựng hoàn chỉnh được ứng dụng dịch văn bản tự động thông qua hình ảnh.</a:t>
            </a:r>
            <a:endParaRPr lang="en-US" altLang="en-GB" dirty="0" smtClean="0">
              <a:solidFill>
                <a:schemeClr val="bg2"/>
              </a:solidFill>
              <a:latin typeface="+mn-lt"/>
              <a:ea typeface="Roboto" panose="02000000000000000000"/>
              <a:cs typeface="Roboto" panose="02000000000000000000"/>
              <a:sym typeface="Roboto" panose="02000000000000000000"/>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41"/>
          <p:cNvSpPr txBox="1">
            <a:spLocks noGrp="1"/>
          </p:cNvSpPr>
          <p:nvPr>
            <p:ph type="subTitle" idx="1"/>
          </p:nvPr>
        </p:nvSpPr>
        <p:spPr>
          <a:xfrm>
            <a:off x="4981212" y="1470000"/>
            <a:ext cx="3728924" cy="3069536"/>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SzPts val="1300"/>
              <a:buNone/>
            </a:pPr>
            <a:r>
              <a:rPr lang="en-GB" sz="1300" b="1" dirty="0" smtClean="0">
                <a:solidFill>
                  <a:schemeClr val="bg2"/>
                </a:solidFill>
                <a:latin typeface="+mn-lt"/>
                <a:ea typeface="Roboto" panose="02000000000000000000"/>
                <a:cs typeface="Roboto" panose="02000000000000000000"/>
                <a:sym typeface="Roboto" panose="02000000000000000000"/>
              </a:rPr>
              <a:t>1</a:t>
            </a:r>
            <a:r>
              <a:rPr lang="en-GB" sz="1300" b="1" dirty="0">
                <a:solidFill>
                  <a:schemeClr val="bg2"/>
                </a:solidFill>
                <a:latin typeface="+mn-lt"/>
                <a:ea typeface="Roboto" panose="02000000000000000000"/>
                <a:cs typeface="Roboto" panose="02000000000000000000"/>
                <a:sym typeface="Roboto" panose="02000000000000000000"/>
              </a:rPr>
              <a:t>. </a:t>
            </a:r>
            <a:r>
              <a:rPr lang="en-US" altLang="en-GB" sz="1300" b="1" dirty="0">
                <a:solidFill>
                  <a:schemeClr val="bg2"/>
                </a:solidFill>
                <a:latin typeface="+mn-lt"/>
                <a:ea typeface="Roboto" panose="02000000000000000000"/>
                <a:cs typeface="Roboto" panose="02000000000000000000"/>
                <a:sym typeface="Roboto" panose="02000000000000000000"/>
              </a:rPr>
              <a:t>Loại Địa Chỉ</a:t>
            </a:r>
            <a:r>
              <a:rPr lang="en-US" altLang="en-GB" sz="1300" dirty="0">
                <a:solidFill>
                  <a:schemeClr val="bg2"/>
                </a:solidFill>
                <a:latin typeface="+mn-lt"/>
                <a:ea typeface="Roboto" panose="02000000000000000000"/>
                <a:cs typeface="Roboto" panose="02000000000000000000"/>
                <a:sym typeface="Roboto" panose="02000000000000000000"/>
              </a:rPr>
              <a:t>: Đề tài sẽ tập trung vào việc nhận diện và xử lý địa chỉ viết tay tiếng Việt. Điều này bao gồm địa chỉ cá nhân, địa chỉ công ty, và các loại địa chỉ khác trong phạm vi Việt Nam.</a:t>
            </a:r>
            <a:endParaRPr lang="en-US" altLang="en-GB" sz="1300" dirty="0">
              <a:solidFill>
                <a:schemeClr val="bg2"/>
              </a:solidFill>
              <a:latin typeface="+mn-lt"/>
              <a:ea typeface="Roboto" panose="02000000000000000000"/>
              <a:cs typeface="Roboto" panose="02000000000000000000"/>
              <a:sym typeface="Roboto" panose="02000000000000000000"/>
            </a:endParaRPr>
          </a:p>
          <a:p>
            <a:pPr marL="0" lvl="0" indent="0" algn="just" rtl="0">
              <a:lnSpc>
                <a:spcPct val="150000"/>
              </a:lnSpc>
              <a:spcBef>
                <a:spcPts val="1200"/>
              </a:spcBef>
              <a:spcAft>
                <a:spcPts val="1200"/>
              </a:spcAft>
              <a:buSzPts val="1300"/>
              <a:buNone/>
            </a:pPr>
            <a:endParaRPr lang="en-US" altLang="en-GB" sz="1300" dirty="0">
              <a:solidFill>
                <a:schemeClr val="bg2"/>
              </a:solidFill>
              <a:latin typeface="+mn-lt"/>
              <a:ea typeface="Roboto" panose="02000000000000000000"/>
              <a:cs typeface="Roboto" panose="02000000000000000000"/>
              <a:sym typeface="Roboto" panose="02000000000000000000"/>
            </a:endParaRPr>
          </a:p>
        </p:txBody>
      </p:sp>
      <p:grpSp>
        <p:nvGrpSpPr>
          <p:cNvPr id="1978" name="Google Shape;1978;p41"/>
          <p:cNvGrpSpPr/>
          <p:nvPr/>
        </p:nvGrpSpPr>
        <p:grpSpPr>
          <a:xfrm>
            <a:off x="899732" y="1213281"/>
            <a:ext cx="3584753" cy="2934361"/>
            <a:chOff x="845850" y="467825"/>
            <a:chExt cx="5996575" cy="4908600"/>
          </a:xfrm>
        </p:grpSpPr>
        <p:sp>
          <p:nvSpPr>
            <p:cNvPr id="1979" name="Google Shape;1979;p41"/>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0" name="Google Shape;1980;p41"/>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1" name="Google Shape;1981;p41"/>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2" name="Google Shape;1982;p41"/>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3" name="Google Shape;1983;p41"/>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4" name="Google Shape;1984;p41"/>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5" name="Google Shape;1985;p41"/>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6" name="Google Shape;1986;p41"/>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7" name="Google Shape;1987;p41"/>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8" name="Google Shape;1988;p41"/>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9" name="Google Shape;1989;p41"/>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0" name="Google Shape;1990;p41"/>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1" name="Google Shape;1991;p41"/>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2" name="Google Shape;1992;p41"/>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3" name="Google Shape;1993;p41"/>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4" name="Google Shape;1994;p41"/>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5" name="Google Shape;1995;p41"/>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6" name="Google Shape;1996;p41"/>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7" name="Google Shape;1997;p41"/>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8" name="Google Shape;1998;p41"/>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9" name="Google Shape;1999;p41"/>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0" name="Google Shape;2000;p41"/>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1" name="Google Shape;2001;p41"/>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2" name="Google Shape;2002;p41"/>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3" name="Google Shape;2003;p41"/>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4" name="Google Shape;2004;p41"/>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5" name="Google Shape;2005;p41"/>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6" name="Google Shape;2006;p41"/>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7" name="Google Shape;2007;p41"/>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8" name="Google Shape;2008;p41"/>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9" name="Google Shape;2009;p41"/>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0" name="Google Shape;2010;p41"/>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1" name="Google Shape;2011;p41"/>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2" name="Google Shape;2012;p41"/>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3" name="Google Shape;2013;p41"/>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4" name="Google Shape;2014;p41"/>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5" name="Google Shape;2015;p41"/>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6" name="Google Shape;2016;p41"/>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7" name="Google Shape;2017;p41"/>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8" name="Google Shape;2018;p41"/>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9" name="Google Shape;2019;p41"/>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0" name="Google Shape;2020;p41"/>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1" name="Google Shape;2021;p41"/>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2" name="Google Shape;2022;p41"/>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3" name="Google Shape;2023;p41"/>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4" name="Google Shape;2024;p41"/>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5" name="Google Shape;2025;p41"/>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6" name="Google Shape;2026;p41"/>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7" name="Google Shape;2027;p41"/>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8" name="Google Shape;2028;p41"/>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9" name="Google Shape;2029;p41"/>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0" name="Google Shape;2030;p41"/>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1" name="Google Shape;2031;p41"/>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2" name="Google Shape;2032;p41"/>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3" name="Google Shape;2033;p41"/>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4" name="Google Shape;2034;p41"/>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5" name="Google Shape;2035;p41"/>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6" name="Google Shape;2036;p41"/>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7" name="Google Shape;2037;p41"/>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8" name="Google Shape;2038;p41"/>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9" name="Google Shape;2039;p41"/>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0" name="Google Shape;2040;p41"/>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1" name="Google Shape;2041;p41"/>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2" name="Google Shape;2042;p41"/>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3" name="Google Shape;2043;p41"/>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4" name="Google Shape;2044;p41"/>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5" name="Google Shape;2045;p41"/>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6" name="Google Shape;2046;p41"/>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7" name="Google Shape;2047;p41"/>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8" name="Google Shape;2048;p41"/>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9" name="Google Shape;2049;p41"/>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0" name="Google Shape;2050;p41"/>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1" name="Google Shape;2051;p41"/>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2" name="Google Shape;2052;p41"/>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3" name="Google Shape;2053;p41"/>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4" name="Google Shape;2054;p41"/>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41"/>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6" name="Google Shape;2056;p41"/>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7" name="Google Shape;2057;p41"/>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8" name="Google Shape;2058;p41"/>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9" name="Google Shape;2059;p41"/>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0" name="Google Shape;2060;p41"/>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1" name="Google Shape;2061;p41"/>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2" name="Google Shape;2062;p41"/>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3" name="Google Shape;2063;p41"/>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4" name="Google Shape;2064;p41"/>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5" name="Google Shape;2065;p41"/>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6" name="Google Shape;2066;p41"/>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7" name="Google Shape;2067;p41"/>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8" name="Google Shape;2068;p41"/>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9" name="Google Shape;2069;p41"/>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0" name="Google Shape;2070;p41"/>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1" name="Google Shape;2071;p41"/>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2" name="Google Shape;2072;p41"/>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3" name="Google Shape;2073;p41"/>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4" name="Google Shape;2074;p41"/>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5" name="Google Shape;2075;p41"/>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6" name="Google Shape;2076;p41"/>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7" name="Google Shape;2077;p41"/>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8" name="Google Shape;2078;p41"/>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9" name="Google Shape;2079;p41"/>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0" name="Google Shape;2080;p41"/>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1" name="Google Shape;2081;p41"/>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2" name="Google Shape;2082;p41"/>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3" name="Google Shape;2083;p41"/>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4" name="Google Shape;2084;p41"/>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5" name="Google Shape;2085;p41"/>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6" name="Google Shape;2086;p41"/>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7" name="Google Shape;2087;p41"/>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8" name="Google Shape;2088;p41"/>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9" name="Google Shape;2089;p41"/>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0" name="Google Shape;2090;p41"/>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1" name="Google Shape;2091;p41"/>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2" name="Google Shape;2092;p41"/>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3" name="Google Shape;2093;p41"/>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4" name="Google Shape;2094;p41"/>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5" name="Google Shape;2095;p41"/>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6" name="Google Shape;2096;p41"/>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7" name="Google Shape;2097;p41"/>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8" name="Google Shape;2098;p41"/>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9" name="Google Shape;2099;p41"/>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0" name="Google Shape;2100;p41"/>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1" name="Google Shape;2101;p41"/>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2" name="Google Shape;2102;p41"/>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3" name="Google Shape;2103;p41"/>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4" name="Google Shape;2104;p41"/>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5" name="Google Shape;2105;p41"/>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6" name="Google Shape;2106;p41"/>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7" name="Google Shape;2107;p41"/>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8" name="Google Shape;2108;p41"/>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9" name="Google Shape;2109;p41"/>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0" name="Google Shape;2110;p41"/>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1" name="Google Shape;2111;p41"/>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2" name="Google Shape;2112;p41"/>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3" name="Google Shape;2113;p41"/>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4" name="Google Shape;2114;p41"/>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5" name="Google Shape;2115;p41"/>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6" name="Google Shape;2116;p41"/>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7" name="Google Shape;2117;p41"/>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8" name="Google Shape;2118;p41"/>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9" name="Google Shape;2119;p41"/>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0" name="Google Shape;2120;p41"/>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1" name="Google Shape;2121;p41"/>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2" name="Google Shape;2122;p41"/>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3" name="Google Shape;2123;p41"/>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4" name="Google Shape;2124;p41"/>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5" name="Google Shape;2125;p41"/>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6" name="Google Shape;2126;p41"/>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7" name="Google Shape;2127;p41"/>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8" name="Google Shape;2128;p41"/>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9" name="Google Shape;2129;p41"/>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0" name="Google Shape;2130;p41"/>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1" name="Google Shape;2131;p41"/>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2" name="Google Shape;2132;p41"/>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3" name="Google Shape;2133;p41"/>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4" name="Google Shape;2134;p41"/>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5" name="Google Shape;2135;p41"/>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6" name="Google Shape;2136;p41"/>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7" name="Google Shape;2137;p41"/>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8" name="Google Shape;2138;p41"/>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9" name="Google Shape;2139;p41"/>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0" name="Google Shape;2140;p41"/>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1" name="Google Shape;2141;p41"/>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2" name="Google Shape;2142;p41"/>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3" name="Google Shape;2143;p41"/>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4" name="Google Shape;2144;p41"/>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5" name="Google Shape;2145;p41"/>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6" name="Google Shape;2146;p41"/>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7" name="Google Shape;2147;p41"/>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8" name="Google Shape;2148;p41"/>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49" name="Google Shape;2149;p41"/>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0" name="Google Shape;2150;p41"/>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1" name="Google Shape;2151;p41"/>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2" name="Google Shape;2152;p41"/>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3" name="Google Shape;2153;p41"/>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4" name="Google Shape;2154;p41"/>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5" name="Google Shape;2155;p41"/>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6" name="Google Shape;2156;p41"/>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7" name="Google Shape;2157;p41"/>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8" name="Google Shape;2158;p41"/>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9" name="Google Shape;2159;p41"/>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0" name="Google Shape;2160;p41"/>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1" name="Google Shape;2161;p41"/>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2" name="Google Shape;2162;p41"/>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3" name="Google Shape;2163;p41"/>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4" name="Google Shape;2164;p41"/>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5" name="Google Shape;2165;p41"/>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6" name="Google Shape;2166;p41"/>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7" name="Google Shape;2167;p41"/>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8" name="Google Shape;2168;p41"/>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9" name="Google Shape;2169;p41"/>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0" name="Google Shape;2170;p41"/>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1" name="Google Shape;2171;p41"/>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2" name="Google Shape;2172;p41"/>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3" name="Google Shape;2173;p41"/>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4" name="Google Shape;2174;p41"/>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5" name="Google Shape;2175;p41"/>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6" name="Google Shape;2176;p41"/>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7" name="Google Shape;2177;p41"/>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8" name="Google Shape;2178;p41"/>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9" name="Google Shape;2179;p41"/>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0" name="Google Shape;2180;p41"/>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1" name="Google Shape;2181;p41"/>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2" name="Google Shape;2182;p41"/>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3" name="Google Shape;2183;p41"/>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4" name="Google Shape;2184;p41"/>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5" name="Google Shape;2185;p41"/>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6" name="Google Shape;2186;p41"/>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7" name="Google Shape;2187;p41"/>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8" name="Google Shape;2188;p41"/>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9" name="Google Shape;2189;p41"/>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0" name="Google Shape;2190;p41"/>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1" name="Google Shape;2191;p41"/>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2" name="Google Shape;2192;p41"/>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3" name="Google Shape;2193;p41"/>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4" name="Google Shape;2194;p41"/>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5" name="Google Shape;2195;p41"/>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6" name="Google Shape;2196;p41"/>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7" name="Google Shape;2197;p41"/>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8" name="Google Shape;2198;p41"/>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9" name="Google Shape;2199;p41"/>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0" name="Google Shape;2200;p41"/>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1" name="Google Shape;2201;p41"/>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2" name="Google Shape;2202;p41"/>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3" name="Google Shape;2203;p41"/>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4" name="Google Shape;2204;p41"/>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5" name="Google Shape;2205;p41"/>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6" name="Google Shape;2206;p41"/>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7" name="Google Shape;2207;p41"/>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8" name="Google Shape;2208;p41"/>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09" name="Google Shape;2209;p41"/>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0" name="Google Shape;2210;p41"/>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1" name="Google Shape;2211;p41"/>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2" name="Google Shape;2212;p41"/>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3" name="Google Shape;2213;p41"/>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4" name="Google Shape;2214;p41"/>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5" name="Google Shape;2215;p41"/>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41" name="Picture 240"/>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242"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Phạm vi</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35"/>
          <p:cNvSpPr txBox="1">
            <a:spLocks noGrp="1"/>
          </p:cNvSpPr>
          <p:nvPr>
            <p:ph type="title"/>
          </p:nvPr>
        </p:nvSpPr>
        <p:spPr>
          <a:xfrm>
            <a:off x="2532889" y="0"/>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NỘI DUNG</a:t>
            </a:r>
            <a:endParaRPr dirty="0"/>
          </a:p>
        </p:txBody>
      </p:sp>
      <p:sp>
        <p:nvSpPr>
          <p:cNvPr id="1892" name="Google Shape;1892;p35"/>
          <p:cNvSpPr txBox="1">
            <a:spLocks noGrp="1"/>
          </p:cNvSpPr>
          <p:nvPr>
            <p:ph type="body" idx="1"/>
          </p:nvPr>
        </p:nvSpPr>
        <p:spPr>
          <a:xfrm>
            <a:off x="672119" y="1568677"/>
            <a:ext cx="8291127" cy="3081000"/>
          </a:xfrm>
          <a:prstGeom prst="rect">
            <a:avLst/>
          </a:prstGeom>
          <a:noFill/>
          <a:ln>
            <a:noFill/>
          </a:ln>
        </p:spPr>
        <p:txBody>
          <a:bodyPr spcFirstLastPara="1" wrap="square" lIns="91425" tIns="91425" rIns="91425" bIns="91425" anchor="ctr" anchorCtr="0">
            <a:noAutofit/>
          </a:bodyPr>
          <a:lstStyle/>
          <a:p>
            <a:pPr marL="457200" lvl="0" indent="-419100" algn="l" rtl="0">
              <a:lnSpc>
                <a:spcPct val="150000"/>
              </a:lnSpc>
              <a:spcBef>
                <a:spcPts val="0"/>
              </a:spcBef>
              <a:spcAft>
                <a:spcPts val="0"/>
              </a:spcAft>
              <a:buClr>
                <a:srgbClr val="30394B"/>
              </a:buClr>
              <a:buSzPts val="3000"/>
              <a:buAutoNum type="arabicPeriod"/>
            </a:pPr>
            <a:r>
              <a:rPr lang="en-GB" sz="3000" dirty="0"/>
              <a:t>GIỚI THIỆU VỀ ĐỀ TÀI </a:t>
            </a:r>
            <a:endParaRPr lang="en-GB" sz="3000" dirty="0"/>
          </a:p>
          <a:p>
            <a:pPr marL="457200" lvl="0" indent="-419100" algn="l" rtl="0">
              <a:lnSpc>
                <a:spcPct val="150000"/>
              </a:lnSpc>
              <a:spcBef>
                <a:spcPts val="0"/>
              </a:spcBef>
              <a:spcAft>
                <a:spcPts val="0"/>
              </a:spcAft>
              <a:buClr>
                <a:srgbClr val="30394B"/>
              </a:buClr>
              <a:buSzPts val="3000"/>
              <a:buAutoNum type="arabicPeriod"/>
            </a:pPr>
            <a:r>
              <a:rPr lang="en-GB" sz="3000" dirty="0" smtClean="0">
                <a:solidFill>
                  <a:srgbClr val="30394B"/>
                </a:solidFill>
                <a:latin typeface="Barlow Semi Condensed" panose="00000506000000000000"/>
                <a:ea typeface="Barlow Semi Condensed" panose="00000506000000000000"/>
                <a:cs typeface="Barlow Semi Condensed" panose="00000506000000000000"/>
                <a:sym typeface="Barlow Semi Condensed" panose="00000506000000000000"/>
              </a:rPr>
              <a:t>HƯỚNG TIẾP CẬN </a:t>
            </a:r>
            <a:endParaRPr sz="3000" dirty="0">
              <a:solidFill>
                <a:srgbClr val="30394B"/>
              </a:solidFill>
              <a:latin typeface="Barlow Semi Condensed" panose="00000506000000000000"/>
              <a:ea typeface="Barlow Semi Condensed" panose="00000506000000000000"/>
              <a:cs typeface="Barlow Semi Condensed" panose="00000506000000000000"/>
              <a:sym typeface="Barlow Semi Condensed" panose="00000506000000000000"/>
            </a:endParaRPr>
          </a:p>
          <a:p>
            <a:pPr marL="457200" lvl="0" indent="-419100" algn="l" rtl="0">
              <a:lnSpc>
                <a:spcPct val="150000"/>
              </a:lnSpc>
              <a:spcBef>
                <a:spcPts val="0"/>
              </a:spcBef>
              <a:spcAft>
                <a:spcPts val="0"/>
              </a:spcAft>
              <a:buClr>
                <a:srgbClr val="30394B"/>
              </a:buClr>
              <a:buSzPts val="3000"/>
              <a:buAutoNum type="arabicPeriod"/>
            </a:pPr>
            <a:r>
              <a:rPr lang="en-US" sz="3000" dirty="0" smtClean="0"/>
              <a:t>M</a:t>
            </a:r>
            <a:r>
              <a:rPr lang="en-GB" sz="3000" dirty="0" smtClean="0"/>
              <a:t>ỤC TIÊU VÀ PHẠM VI CỦA ĐỀ TÀI</a:t>
            </a:r>
            <a:endParaRPr sz="3000" dirty="0">
              <a:latin typeface="Barlow Semi Condensed" panose="00000506000000000000"/>
              <a:ea typeface="Barlow Semi Condensed" panose="00000506000000000000"/>
              <a:cs typeface="Barlow Semi Condensed" panose="00000506000000000000"/>
              <a:sym typeface="Barlow Semi Condensed" panose="00000506000000000000"/>
            </a:endParaRPr>
          </a:p>
          <a:p>
            <a:pPr marL="457200" lvl="0" indent="-419100" algn="l" rtl="0">
              <a:lnSpc>
                <a:spcPct val="150000"/>
              </a:lnSpc>
              <a:spcBef>
                <a:spcPts val="0"/>
              </a:spcBef>
              <a:spcAft>
                <a:spcPts val="0"/>
              </a:spcAft>
              <a:buClr>
                <a:srgbClr val="30394B"/>
              </a:buClr>
              <a:buSzPts val="3000"/>
              <a:buAutoNum type="arabicPeriod"/>
            </a:pPr>
            <a:r>
              <a:rPr lang="en-GB" sz="3000" dirty="0" smtClean="0"/>
              <a:t>NỘI DUNG NGHIÊN CỨU VÀ PHƯƠNG PHÁP ĐỀ XUẤT</a:t>
            </a:r>
            <a:endParaRPr sz="3000" dirty="0">
              <a:latin typeface="Barlow Semi Condensed" panose="00000506000000000000"/>
              <a:ea typeface="Barlow Semi Condensed" panose="00000506000000000000"/>
              <a:cs typeface="Barlow Semi Condensed" panose="00000506000000000000"/>
              <a:sym typeface="Barlow Semi Condensed" panose="00000506000000000000"/>
            </a:endParaRPr>
          </a:p>
          <a:p>
            <a:pPr marL="457200" lvl="0" indent="-419100" algn="l" rtl="0">
              <a:lnSpc>
                <a:spcPct val="150000"/>
              </a:lnSpc>
              <a:spcBef>
                <a:spcPts val="0"/>
              </a:spcBef>
              <a:spcAft>
                <a:spcPts val="0"/>
              </a:spcAft>
              <a:buClr>
                <a:srgbClr val="30394B"/>
              </a:buClr>
              <a:buSzPts val="3000"/>
              <a:buAutoNum type="arabicPeriod"/>
            </a:pPr>
            <a:r>
              <a:rPr lang="en-US" sz="3000" dirty="0" smtClean="0"/>
              <a:t>T</a:t>
            </a:r>
            <a:r>
              <a:rPr lang="en-GB" sz="3000" dirty="0" smtClean="0"/>
              <a:t>HỰC NGHIỆM VÀ KẾT QUẢ</a:t>
            </a:r>
            <a:endParaRPr sz="3000" dirty="0">
              <a:latin typeface="Barlow Semi Condensed" panose="00000506000000000000"/>
              <a:ea typeface="Barlow Semi Condensed" panose="00000506000000000000"/>
              <a:cs typeface="Barlow Semi Condensed" panose="00000506000000000000"/>
              <a:sym typeface="Barlow Semi Condensed" panose="00000506000000000000"/>
            </a:endParaRPr>
          </a:p>
          <a:p>
            <a:pPr marL="457200" lvl="0" indent="-419100" algn="l" rtl="0">
              <a:lnSpc>
                <a:spcPct val="150000"/>
              </a:lnSpc>
              <a:spcBef>
                <a:spcPts val="0"/>
              </a:spcBef>
              <a:spcAft>
                <a:spcPts val="0"/>
              </a:spcAft>
              <a:buClr>
                <a:srgbClr val="30394B"/>
              </a:buClr>
              <a:buSzPts val="3000"/>
              <a:buAutoNum type="arabicPeriod"/>
            </a:pPr>
            <a:r>
              <a:rPr lang="en-GB" sz="3000" dirty="0" smtClean="0">
                <a:solidFill>
                  <a:srgbClr val="30394B"/>
                </a:solidFill>
              </a:rPr>
              <a:t>KẾT LUẬN</a:t>
            </a:r>
            <a:endParaRPr lang="en-GB" sz="3000" dirty="0" smtClean="0">
              <a:solidFill>
                <a:srgbClr val="30394B"/>
              </a:solidFill>
            </a:endParaRPr>
          </a:p>
          <a:p>
            <a:pPr marL="457200" lvl="0" indent="-419100" algn="l" rtl="0">
              <a:lnSpc>
                <a:spcPct val="150000"/>
              </a:lnSpc>
              <a:spcBef>
                <a:spcPts val="0"/>
              </a:spcBef>
              <a:spcAft>
                <a:spcPts val="0"/>
              </a:spcAft>
              <a:buClr>
                <a:srgbClr val="30394B"/>
              </a:buClr>
              <a:buSzPts val="3000"/>
              <a:buAutoNum type="arabicPeriod"/>
            </a:pPr>
            <a:r>
              <a:rPr lang="en-GB" sz="3000" dirty="0" smtClean="0">
                <a:solidFill>
                  <a:srgbClr val="30394B"/>
                </a:solidFill>
                <a:latin typeface="Barlow Semi Condensed" panose="00000506000000000000"/>
                <a:ea typeface="Barlow Semi Condensed" panose="00000506000000000000"/>
                <a:cs typeface="Barlow Semi Condensed" panose="00000506000000000000"/>
                <a:sym typeface="Barlow Semi Condensed" panose="00000506000000000000"/>
              </a:rPr>
              <a:t>TÀI LIỆU THAM KHẢO</a:t>
            </a:r>
            <a:endParaRPr sz="3000" dirty="0">
              <a:latin typeface="Barlow Semi Condensed" panose="00000506000000000000"/>
              <a:ea typeface="Barlow Semi Condensed" panose="00000506000000000000"/>
              <a:cs typeface="Barlow Semi Condensed" panose="00000506000000000000"/>
              <a:sym typeface="Barlow Semi Condensed" panose="00000506000000000000"/>
            </a:endParaRPr>
          </a:p>
          <a:p>
            <a:pPr marL="0" lvl="0" indent="0" algn="l" rtl="0">
              <a:lnSpc>
                <a:spcPct val="100000"/>
              </a:lnSpc>
              <a:spcBef>
                <a:spcPts val="1600"/>
              </a:spcBef>
              <a:spcAft>
                <a:spcPts val="0"/>
              </a:spcAft>
              <a:buSzPts val="1200"/>
              <a:buNone/>
            </a:pPr>
            <a:endParaRPr sz="3000"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42"/>
          <p:cNvSpPr txBox="1">
            <a:spLocks noGrp="1"/>
          </p:cNvSpPr>
          <p:nvPr>
            <p:ph type="subTitle" idx="1"/>
          </p:nvPr>
        </p:nvSpPr>
        <p:spPr>
          <a:xfrm>
            <a:off x="4569460" y="1183005"/>
            <a:ext cx="4290695" cy="306514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300"/>
              <a:buNone/>
            </a:pPr>
            <a:r>
              <a:rPr lang="en-GB" sz="1300" b="1" dirty="0">
                <a:solidFill>
                  <a:srgbClr val="666666"/>
                </a:solidFill>
                <a:latin typeface="+mn-lt"/>
                <a:ea typeface="Roboto" panose="02000000000000000000"/>
                <a:cs typeface="Roboto" panose="02000000000000000000"/>
                <a:sym typeface="Roboto" panose="02000000000000000000"/>
              </a:rPr>
              <a:t>2. </a:t>
            </a:r>
            <a:r>
              <a:rPr lang="en-GB" sz="1300" b="1" dirty="0">
                <a:solidFill>
                  <a:srgbClr val="666666"/>
                </a:solidFill>
                <a:latin typeface="+mj-lt"/>
                <a:ea typeface="Roboto" panose="02000000000000000000"/>
                <a:cs typeface="+mj-lt"/>
                <a:sym typeface="Roboto" panose="02000000000000000000"/>
              </a:rPr>
              <a:t>Phương Tiện Đầu Vào:</a:t>
            </a:r>
            <a:r>
              <a:rPr lang="en-GB" sz="1300" dirty="0">
                <a:solidFill>
                  <a:srgbClr val="666666"/>
                </a:solidFill>
                <a:latin typeface="+mj-lt"/>
                <a:ea typeface="Roboto" panose="02000000000000000000"/>
                <a:cs typeface="+mj-lt"/>
                <a:sym typeface="Roboto" panose="02000000000000000000"/>
              </a:rPr>
              <a:t> Hệ thống sẽ có khả năng xử lý địa chỉ từ các phương tiện đầu vào khác nhau như hình ảnh trên giấy, hình ảnh trên tập ô li, hình ảnh trên giấy màu, hoặc bất kỳ nguồn dữ liệu hình ảnh nào chứa chữ viết tay địa chỉ tiếng Việt.</a:t>
            </a:r>
            <a:endParaRPr lang="en-GB" sz="1300" dirty="0">
              <a:solidFill>
                <a:srgbClr val="666666"/>
              </a:solidFill>
              <a:ea typeface="Roboto" panose="02000000000000000000"/>
              <a:cs typeface="Roboto" panose="02000000000000000000"/>
              <a:sym typeface="Roboto" panose="02000000000000000000"/>
            </a:endParaRPr>
          </a:p>
          <a:p>
            <a:pPr marL="0" lvl="0" indent="0" algn="just" rtl="0">
              <a:lnSpc>
                <a:spcPct val="150000"/>
              </a:lnSpc>
              <a:spcBef>
                <a:spcPts val="1200"/>
              </a:spcBef>
              <a:spcAft>
                <a:spcPts val="1200"/>
              </a:spcAft>
              <a:buSzPts val="1300"/>
              <a:buNone/>
            </a:pPr>
            <a:r>
              <a:rPr lang="en-GB" sz="1300" b="1" dirty="0">
                <a:solidFill>
                  <a:srgbClr val="666666"/>
                </a:solidFill>
                <a:latin typeface="Roboto" panose="02000000000000000000"/>
                <a:ea typeface="Roboto" panose="02000000000000000000"/>
                <a:cs typeface="Roboto" panose="02000000000000000000"/>
                <a:sym typeface="Roboto" panose="02000000000000000000"/>
              </a:rPr>
              <a:t>3. Nhiễu và Biến Thể</a:t>
            </a:r>
            <a:r>
              <a:rPr lang="en-GB" sz="1300" dirty="0">
                <a:solidFill>
                  <a:srgbClr val="666666"/>
                </a:solidFill>
                <a:latin typeface="Roboto" panose="02000000000000000000"/>
                <a:ea typeface="Roboto" panose="02000000000000000000"/>
                <a:cs typeface="Roboto" panose="02000000000000000000"/>
                <a:sym typeface="Roboto" panose="02000000000000000000"/>
              </a:rPr>
              <a:t>: Đề tài sẽ xem xét và đối phó với các loại nhiễu và biến thể trong việc viết tay, bao gồm viết tay cursive (chữ viết liền), viết tay không rõ ràng, </a:t>
            </a:r>
            <a:r>
              <a:rPr lang="en-US" altLang="en-GB" sz="1300" dirty="0">
                <a:solidFill>
                  <a:srgbClr val="666666"/>
                </a:solidFill>
                <a:latin typeface="Roboto" panose="02000000000000000000"/>
                <a:ea typeface="Roboto" panose="02000000000000000000"/>
                <a:cs typeface="Roboto" panose="02000000000000000000"/>
                <a:sym typeface="Roboto" panose="02000000000000000000"/>
              </a:rPr>
              <a:t>nhiều dòng địa chỉ trên cùng một chỗ.</a:t>
            </a:r>
            <a:endParaRPr lang="en-US" altLang="en-GB" sz="1300" dirty="0">
              <a:solidFill>
                <a:srgbClr val="666666"/>
              </a:solidFill>
              <a:latin typeface="Roboto" panose="02000000000000000000"/>
              <a:ea typeface="Roboto" panose="02000000000000000000"/>
              <a:cs typeface="Roboto" panose="02000000000000000000"/>
              <a:sym typeface="Roboto" panose="02000000000000000000"/>
            </a:endParaRPr>
          </a:p>
        </p:txBody>
      </p:sp>
      <p:grpSp>
        <p:nvGrpSpPr>
          <p:cNvPr id="2221" name="Google Shape;2221;p42"/>
          <p:cNvGrpSpPr/>
          <p:nvPr/>
        </p:nvGrpSpPr>
        <p:grpSpPr>
          <a:xfrm>
            <a:off x="899732" y="1213281"/>
            <a:ext cx="3584753" cy="2934361"/>
            <a:chOff x="845850" y="467825"/>
            <a:chExt cx="5996575" cy="4908600"/>
          </a:xfrm>
        </p:grpSpPr>
        <p:sp>
          <p:nvSpPr>
            <p:cNvPr id="2222" name="Google Shape;2222;p42"/>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3" name="Google Shape;2223;p42"/>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4" name="Google Shape;2224;p42"/>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5" name="Google Shape;2225;p42"/>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6" name="Google Shape;2226;p42"/>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7" name="Google Shape;2227;p42"/>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8" name="Google Shape;2228;p42"/>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9" name="Google Shape;2229;p42"/>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0" name="Google Shape;2230;p42"/>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1" name="Google Shape;2231;p42"/>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2" name="Google Shape;2232;p42"/>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3" name="Google Shape;2233;p42"/>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4" name="Google Shape;2234;p42"/>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5" name="Google Shape;2235;p42"/>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6" name="Google Shape;2236;p42"/>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7" name="Google Shape;2237;p42"/>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8" name="Google Shape;2238;p42"/>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9" name="Google Shape;2239;p42"/>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0" name="Google Shape;2240;p42"/>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1" name="Google Shape;2241;p42"/>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2" name="Google Shape;2242;p42"/>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3" name="Google Shape;2243;p42"/>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4" name="Google Shape;2244;p42"/>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5" name="Google Shape;2245;p42"/>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6" name="Google Shape;2246;p42"/>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7" name="Google Shape;2247;p42"/>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8" name="Google Shape;2248;p42"/>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9" name="Google Shape;2249;p42"/>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0" name="Google Shape;2250;p42"/>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1" name="Google Shape;2251;p42"/>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2" name="Google Shape;2252;p42"/>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3" name="Google Shape;2253;p42"/>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4" name="Google Shape;2254;p42"/>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5" name="Google Shape;2255;p42"/>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6" name="Google Shape;2256;p42"/>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7" name="Google Shape;2257;p42"/>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8" name="Google Shape;2258;p42"/>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9" name="Google Shape;2259;p42"/>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0" name="Google Shape;2260;p42"/>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1" name="Google Shape;2261;p42"/>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2" name="Google Shape;2262;p42"/>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3" name="Google Shape;2263;p42"/>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4" name="Google Shape;2264;p42"/>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5" name="Google Shape;2265;p42"/>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6" name="Google Shape;2266;p42"/>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7" name="Google Shape;2267;p42"/>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8" name="Google Shape;2268;p42"/>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9" name="Google Shape;2269;p42"/>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0" name="Google Shape;2270;p42"/>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1" name="Google Shape;2271;p42"/>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2" name="Google Shape;2272;p42"/>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3" name="Google Shape;2273;p42"/>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4" name="Google Shape;2274;p42"/>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5" name="Google Shape;2275;p42"/>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6" name="Google Shape;2276;p42"/>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7" name="Google Shape;2277;p42"/>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8" name="Google Shape;2278;p42"/>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79" name="Google Shape;2279;p42"/>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0" name="Google Shape;2280;p42"/>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1" name="Google Shape;2281;p42"/>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2" name="Google Shape;2282;p42"/>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3" name="Google Shape;2283;p42"/>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4" name="Google Shape;2284;p42"/>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5" name="Google Shape;2285;p42"/>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6" name="Google Shape;2286;p42"/>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7" name="Google Shape;2287;p42"/>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8" name="Google Shape;2288;p42"/>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89" name="Google Shape;2289;p42"/>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0" name="Google Shape;2290;p42"/>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1" name="Google Shape;2291;p42"/>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2" name="Google Shape;2292;p42"/>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3" name="Google Shape;2293;p42"/>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4" name="Google Shape;2294;p42"/>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5" name="Google Shape;2295;p42"/>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6" name="Google Shape;2296;p42"/>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7" name="Google Shape;2297;p42"/>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8" name="Google Shape;2298;p42"/>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9" name="Google Shape;2299;p42"/>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0" name="Google Shape;2300;p42"/>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1" name="Google Shape;2301;p42"/>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2" name="Google Shape;2302;p42"/>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3" name="Google Shape;2303;p42"/>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4" name="Google Shape;2304;p42"/>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5" name="Google Shape;2305;p42"/>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6" name="Google Shape;2306;p42"/>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7" name="Google Shape;2307;p42"/>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8" name="Google Shape;2308;p42"/>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9" name="Google Shape;2309;p42"/>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0" name="Google Shape;2310;p42"/>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1" name="Google Shape;2311;p42"/>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2" name="Google Shape;2312;p42"/>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3" name="Google Shape;2313;p42"/>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4" name="Google Shape;2314;p42"/>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5" name="Google Shape;2315;p42"/>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6" name="Google Shape;2316;p42"/>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7" name="Google Shape;2317;p42"/>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8" name="Google Shape;2318;p42"/>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9" name="Google Shape;2319;p42"/>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0" name="Google Shape;2320;p42"/>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1" name="Google Shape;2321;p42"/>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2" name="Google Shape;2322;p42"/>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3" name="Google Shape;2323;p42"/>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4" name="Google Shape;2324;p42"/>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5" name="Google Shape;2325;p42"/>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6" name="Google Shape;2326;p42"/>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7" name="Google Shape;2327;p42"/>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8" name="Google Shape;2328;p42"/>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9" name="Google Shape;2329;p42"/>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0" name="Google Shape;2330;p42"/>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1" name="Google Shape;2331;p42"/>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2" name="Google Shape;2332;p42"/>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3" name="Google Shape;2333;p42"/>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4" name="Google Shape;2334;p42"/>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5" name="Google Shape;2335;p42"/>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6" name="Google Shape;2336;p42"/>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7" name="Google Shape;2337;p42"/>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8" name="Google Shape;2338;p42"/>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9" name="Google Shape;2339;p42"/>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0" name="Google Shape;2340;p42"/>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1" name="Google Shape;2341;p42"/>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2" name="Google Shape;2342;p42"/>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3" name="Google Shape;2343;p42"/>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4" name="Google Shape;2344;p42"/>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5" name="Google Shape;2345;p42"/>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6" name="Google Shape;2346;p42"/>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7" name="Google Shape;2347;p42"/>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8" name="Google Shape;2348;p42"/>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9" name="Google Shape;2349;p42"/>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0" name="Google Shape;2350;p42"/>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1" name="Google Shape;2351;p42"/>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2" name="Google Shape;2352;p42"/>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3" name="Google Shape;2353;p42"/>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4" name="Google Shape;2354;p42"/>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5" name="Google Shape;2355;p42"/>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6" name="Google Shape;2356;p42"/>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7" name="Google Shape;2357;p42"/>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8" name="Google Shape;2358;p42"/>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9" name="Google Shape;2359;p42"/>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0" name="Google Shape;2360;p42"/>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1" name="Google Shape;2361;p42"/>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2" name="Google Shape;2362;p42"/>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3" name="Google Shape;2363;p42"/>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4" name="Google Shape;2364;p42"/>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5" name="Google Shape;2365;p42"/>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6" name="Google Shape;2366;p42"/>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7" name="Google Shape;2367;p42"/>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8" name="Google Shape;2368;p42"/>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9" name="Google Shape;2369;p42"/>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0" name="Google Shape;2370;p42"/>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1" name="Google Shape;2371;p42"/>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2" name="Google Shape;2372;p42"/>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3" name="Google Shape;2373;p42"/>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4" name="Google Shape;2374;p42"/>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5" name="Google Shape;2375;p42"/>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6" name="Google Shape;2376;p42"/>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7" name="Google Shape;2377;p42"/>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8" name="Google Shape;2378;p42"/>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9" name="Google Shape;2379;p42"/>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0" name="Google Shape;2380;p42"/>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1" name="Google Shape;2381;p42"/>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2" name="Google Shape;2382;p42"/>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3" name="Google Shape;2383;p42"/>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4" name="Google Shape;2384;p42"/>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5" name="Google Shape;2385;p42"/>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6" name="Google Shape;2386;p42"/>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7" name="Google Shape;2387;p42"/>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8" name="Google Shape;2388;p42"/>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9" name="Google Shape;2389;p42"/>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0" name="Google Shape;2390;p42"/>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1" name="Google Shape;2391;p42"/>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2" name="Google Shape;2392;p42"/>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3" name="Google Shape;2393;p42"/>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4" name="Google Shape;2394;p42"/>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5" name="Google Shape;2395;p42"/>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6" name="Google Shape;2396;p42"/>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7" name="Google Shape;2397;p42"/>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8" name="Google Shape;2398;p42"/>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9" name="Google Shape;2399;p42"/>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0" name="Google Shape;2400;p42"/>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1" name="Google Shape;2401;p42"/>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2" name="Google Shape;2402;p42"/>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3" name="Google Shape;2403;p42"/>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4" name="Google Shape;2404;p42"/>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5" name="Google Shape;2405;p42"/>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6" name="Google Shape;2406;p42"/>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7" name="Google Shape;2407;p42"/>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8" name="Google Shape;2408;p42"/>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09" name="Google Shape;2409;p42"/>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0" name="Google Shape;2410;p42"/>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1" name="Google Shape;2411;p42"/>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2" name="Google Shape;2412;p42"/>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3" name="Google Shape;2413;p42"/>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4" name="Google Shape;2414;p42"/>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5" name="Google Shape;2415;p42"/>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6" name="Google Shape;2416;p42"/>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7" name="Google Shape;2417;p42"/>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8" name="Google Shape;2418;p42"/>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19" name="Google Shape;2419;p42"/>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0" name="Google Shape;2420;p42"/>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1" name="Google Shape;2421;p42"/>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2" name="Google Shape;2422;p42"/>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3" name="Google Shape;2423;p42"/>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4" name="Google Shape;2424;p42"/>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5" name="Google Shape;2425;p42"/>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6" name="Google Shape;2426;p42"/>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7" name="Google Shape;2427;p42"/>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8" name="Google Shape;2428;p42"/>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9" name="Google Shape;2429;p42"/>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0" name="Google Shape;2430;p42"/>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1" name="Google Shape;2431;p42"/>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2" name="Google Shape;2432;p42"/>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3" name="Google Shape;2433;p42"/>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4" name="Google Shape;2434;p42"/>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5" name="Google Shape;2435;p42"/>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6" name="Google Shape;2436;p42"/>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7" name="Google Shape;2437;p42"/>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8" name="Google Shape;2438;p42"/>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39" name="Google Shape;2439;p42"/>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0" name="Google Shape;2440;p42"/>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1" name="Google Shape;2441;p42"/>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2" name="Google Shape;2442;p42"/>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3" name="Google Shape;2443;p42"/>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4" name="Google Shape;2444;p42"/>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5" name="Google Shape;2445;p42"/>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6" name="Google Shape;2446;p42"/>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7" name="Google Shape;2447;p42"/>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8" name="Google Shape;2448;p42"/>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49" name="Google Shape;2449;p42"/>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0" name="Google Shape;2450;p42"/>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1" name="Google Shape;2451;p42"/>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2" name="Google Shape;2452;p42"/>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3" name="Google Shape;2453;p42"/>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4" name="Google Shape;2454;p42"/>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5" name="Google Shape;2455;p42"/>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6" name="Google Shape;2456;p42"/>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7" name="Google Shape;2457;p42"/>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58" name="Google Shape;2458;p42"/>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41" name="Picture 240"/>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43"/>
          <p:cNvSpPr txBox="1">
            <a:spLocks noGrp="1"/>
          </p:cNvSpPr>
          <p:nvPr>
            <p:ph type="subTitle" idx="1"/>
          </p:nvPr>
        </p:nvSpPr>
        <p:spPr>
          <a:xfrm>
            <a:off x="4596765" y="1584960"/>
            <a:ext cx="3557270" cy="149288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300"/>
              <a:buNone/>
            </a:pPr>
            <a:r>
              <a:rPr lang="en-GB" sz="1300" b="1" dirty="0">
                <a:solidFill>
                  <a:srgbClr val="666666"/>
                </a:solidFill>
                <a:latin typeface="Roboto" panose="02000000000000000000"/>
                <a:ea typeface="Roboto" panose="02000000000000000000"/>
                <a:cs typeface="Roboto" panose="02000000000000000000"/>
                <a:sym typeface="Roboto" panose="02000000000000000000"/>
              </a:rPr>
              <a:t>4. Phạm Vi Địa Lý:</a:t>
            </a:r>
            <a:r>
              <a:rPr lang="en-GB" sz="1300" dirty="0">
                <a:solidFill>
                  <a:srgbClr val="666666"/>
                </a:solidFill>
                <a:latin typeface="Roboto" panose="02000000000000000000"/>
                <a:ea typeface="Roboto" panose="02000000000000000000"/>
                <a:cs typeface="Roboto" panose="02000000000000000000"/>
                <a:sym typeface="Roboto" panose="02000000000000000000"/>
              </a:rPr>
              <a:t> Hệ thống sẽ xử lý các địa chỉ nằm trong phạm vi địa lý của Việt Nam, bao gồm các tỉnh thành, quận huyện, vùng và quốc gia.</a:t>
            </a:r>
            <a:endParaRPr sz="1300" dirty="0">
              <a:solidFill>
                <a:srgbClr val="666666"/>
              </a:solidFill>
              <a:latin typeface="Roboto" panose="02000000000000000000"/>
              <a:ea typeface="Roboto" panose="02000000000000000000"/>
              <a:cs typeface="Roboto" panose="02000000000000000000"/>
              <a:sym typeface="Roboto" panose="02000000000000000000"/>
            </a:endParaRPr>
          </a:p>
        </p:txBody>
      </p:sp>
      <p:grpSp>
        <p:nvGrpSpPr>
          <p:cNvPr id="2464" name="Google Shape;2464;p43"/>
          <p:cNvGrpSpPr/>
          <p:nvPr/>
        </p:nvGrpSpPr>
        <p:grpSpPr>
          <a:xfrm>
            <a:off x="899732" y="1213281"/>
            <a:ext cx="3584753" cy="2934361"/>
            <a:chOff x="845850" y="467825"/>
            <a:chExt cx="5996575" cy="4908600"/>
          </a:xfrm>
        </p:grpSpPr>
        <p:sp>
          <p:nvSpPr>
            <p:cNvPr id="2465" name="Google Shape;2465;p43"/>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6" name="Google Shape;2466;p43"/>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7" name="Google Shape;2467;p43"/>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8" name="Google Shape;2468;p43"/>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9" name="Google Shape;2469;p43"/>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0" name="Google Shape;2470;p43"/>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1" name="Google Shape;2471;p43"/>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2" name="Google Shape;2472;p43"/>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3" name="Google Shape;2473;p43"/>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4" name="Google Shape;2474;p43"/>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5" name="Google Shape;2475;p43"/>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6" name="Google Shape;2476;p43"/>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7" name="Google Shape;2477;p43"/>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8" name="Google Shape;2478;p43"/>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9" name="Google Shape;2479;p43"/>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0" name="Google Shape;2480;p43"/>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1" name="Google Shape;2481;p43"/>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2" name="Google Shape;2482;p43"/>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3" name="Google Shape;2483;p43"/>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4" name="Google Shape;2484;p43"/>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5" name="Google Shape;2485;p43"/>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6" name="Google Shape;2486;p43"/>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7" name="Google Shape;2487;p43"/>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8" name="Google Shape;2488;p43"/>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9" name="Google Shape;2489;p43"/>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0" name="Google Shape;2490;p43"/>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1" name="Google Shape;2491;p43"/>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2" name="Google Shape;2492;p43"/>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3" name="Google Shape;2493;p43"/>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4" name="Google Shape;2494;p43"/>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5" name="Google Shape;2495;p43"/>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6" name="Google Shape;2496;p43"/>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7" name="Google Shape;2497;p43"/>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8" name="Google Shape;2498;p43"/>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9" name="Google Shape;2499;p43"/>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0" name="Google Shape;2500;p43"/>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1" name="Google Shape;2501;p43"/>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2" name="Google Shape;2502;p43"/>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3" name="Google Shape;2503;p43"/>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4" name="Google Shape;2504;p43"/>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5" name="Google Shape;2505;p43"/>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6" name="Google Shape;2506;p43"/>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7" name="Google Shape;2507;p43"/>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8" name="Google Shape;2508;p43"/>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9" name="Google Shape;2509;p43"/>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0" name="Google Shape;2510;p43"/>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1" name="Google Shape;2511;p43"/>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2" name="Google Shape;2512;p43"/>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3" name="Google Shape;2513;p43"/>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4" name="Google Shape;2514;p43"/>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5" name="Google Shape;2515;p43"/>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6" name="Google Shape;2516;p43"/>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7" name="Google Shape;2517;p43"/>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8" name="Google Shape;2518;p43"/>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9" name="Google Shape;2519;p43"/>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0" name="Google Shape;2520;p43"/>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1" name="Google Shape;2521;p43"/>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2" name="Google Shape;2522;p43"/>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3" name="Google Shape;2523;p43"/>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4" name="Google Shape;2524;p43"/>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5" name="Google Shape;2525;p43"/>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6" name="Google Shape;2526;p43"/>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7" name="Google Shape;2527;p43"/>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8" name="Google Shape;2528;p43"/>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9" name="Google Shape;2529;p43"/>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0" name="Google Shape;2530;p43"/>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1" name="Google Shape;2531;p43"/>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2" name="Google Shape;2532;p43"/>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3" name="Google Shape;2533;p43"/>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4" name="Google Shape;2534;p43"/>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5" name="Google Shape;2535;p43"/>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6" name="Google Shape;2536;p43"/>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7" name="Google Shape;2537;p43"/>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8" name="Google Shape;2538;p43"/>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39" name="Google Shape;2539;p43"/>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0" name="Google Shape;2540;p43"/>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1" name="Google Shape;2541;p43"/>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2" name="Google Shape;2542;p43"/>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3" name="Google Shape;2543;p43"/>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4" name="Google Shape;2544;p43"/>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5" name="Google Shape;2545;p43"/>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6" name="Google Shape;2546;p43"/>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7" name="Google Shape;2547;p43"/>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8" name="Google Shape;2548;p43"/>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9" name="Google Shape;2549;p43"/>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0" name="Google Shape;2550;p43"/>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1" name="Google Shape;2551;p43"/>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2" name="Google Shape;2552;p43"/>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3" name="Google Shape;2553;p43"/>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4" name="Google Shape;2554;p43"/>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5" name="Google Shape;2555;p43"/>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6" name="Google Shape;2556;p43"/>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7" name="Google Shape;2557;p43"/>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8" name="Google Shape;2558;p43"/>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9" name="Google Shape;2559;p43"/>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0" name="Google Shape;2560;p43"/>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1" name="Google Shape;2561;p43"/>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2" name="Google Shape;2562;p43"/>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3" name="Google Shape;2563;p43"/>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4" name="Google Shape;2564;p43"/>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5" name="Google Shape;2565;p43"/>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6" name="Google Shape;2566;p43"/>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7" name="Google Shape;2567;p43"/>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8" name="Google Shape;2568;p43"/>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9" name="Google Shape;2569;p43"/>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0" name="Google Shape;2570;p43"/>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1" name="Google Shape;2571;p43"/>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2" name="Google Shape;2572;p43"/>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3" name="Google Shape;2573;p43"/>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4" name="Google Shape;2574;p43"/>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5" name="Google Shape;2575;p43"/>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6" name="Google Shape;2576;p43"/>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7" name="Google Shape;2577;p43"/>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8" name="Google Shape;2578;p43"/>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9" name="Google Shape;2579;p43"/>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0" name="Google Shape;2580;p43"/>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1" name="Google Shape;2581;p43"/>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2" name="Google Shape;2582;p43"/>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3" name="Google Shape;2583;p43"/>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4" name="Google Shape;2584;p43"/>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5" name="Google Shape;2585;p43"/>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6" name="Google Shape;2586;p43"/>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7" name="Google Shape;2587;p43"/>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8" name="Google Shape;2588;p43"/>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9" name="Google Shape;2589;p43"/>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0" name="Google Shape;2590;p43"/>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1" name="Google Shape;2591;p43"/>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2" name="Google Shape;2592;p43"/>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3" name="Google Shape;2593;p43"/>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4" name="Google Shape;2594;p43"/>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5" name="Google Shape;2595;p43"/>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6" name="Google Shape;2596;p43"/>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7" name="Google Shape;2597;p43"/>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8" name="Google Shape;2598;p43"/>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9" name="Google Shape;2599;p43"/>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0" name="Google Shape;2600;p43"/>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1" name="Google Shape;2601;p43"/>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2" name="Google Shape;2602;p43"/>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3" name="Google Shape;2603;p43"/>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4" name="Google Shape;2604;p43"/>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5" name="Google Shape;2605;p43"/>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6" name="Google Shape;2606;p43"/>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7" name="Google Shape;2607;p43"/>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8" name="Google Shape;2608;p43"/>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9" name="Google Shape;2609;p43"/>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0" name="Google Shape;2610;p43"/>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1" name="Google Shape;2611;p43"/>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2" name="Google Shape;2612;p43"/>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3" name="Google Shape;2613;p43"/>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4" name="Google Shape;2614;p43"/>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5" name="Google Shape;2615;p43"/>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6" name="Google Shape;2616;p43"/>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7" name="Google Shape;2617;p43"/>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8" name="Google Shape;2618;p43"/>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19" name="Google Shape;2619;p43"/>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0" name="Google Shape;2620;p43"/>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1" name="Google Shape;2621;p43"/>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2" name="Google Shape;2622;p43"/>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3" name="Google Shape;2623;p43"/>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4" name="Google Shape;2624;p43"/>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5" name="Google Shape;2625;p43"/>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6" name="Google Shape;2626;p43"/>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7" name="Google Shape;2627;p43"/>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8" name="Google Shape;2628;p43"/>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9" name="Google Shape;2629;p43"/>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0" name="Google Shape;2630;p43"/>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1" name="Google Shape;2631;p43"/>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2" name="Google Shape;2632;p43"/>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3" name="Google Shape;2633;p43"/>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4" name="Google Shape;2634;p43"/>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5" name="Google Shape;2635;p43"/>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6" name="Google Shape;2636;p43"/>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7" name="Google Shape;2637;p43"/>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8" name="Google Shape;2638;p43"/>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39" name="Google Shape;2639;p43"/>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0" name="Google Shape;2640;p43"/>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1" name="Google Shape;2641;p43"/>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2" name="Google Shape;2642;p43"/>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3" name="Google Shape;2643;p43"/>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4" name="Google Shape;2644;p43"/>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5" name="Google Shape;2645;p43"/>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6" name="Google Shape;2646;p43"/>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7" name="Google Shape;2647;p43"/>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8" name="Google Shape;2648;p43"/>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49" name="Google Shape;2649;p43"/>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0" name="Google Shape;2650;p43"/>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1" name="Google Shape;2651;p43"/>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2" name="Google Shape;2652;p43"/>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3" name="Google Shape;2653;p43"/>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4" name="Google Shape;2654;p43"/>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5" name="Google Shape;2655;p43"/>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6" name="Google Shape;2656;p43"/>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7" name="Google Shape;2657;p43"/>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8" name="Google Shape;2658;p43"/>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9" name="Google Shape;2659;p43"/>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0" name="Google Shape;2660;p43"/>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1" name="Google Shape;2661;p43"/>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2" name="Google Shape;2662;p43"/>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3" name="Google Shape;2663;p43"/>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4" name="Google Shape;2664;p43"/>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5" name="Google Shape;2665;p43"/>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6" name="Google Shape;2666;p43"/>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7" name="Google Shape;2667;p43"/>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8" name="Google Shape;2668;p43"/>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9" name="Google Shape;2669;p43"/>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0" name="Google Shape;2670;p43"/>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1" name="Google Shape;2671;p43"/>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2" name="Google Shape;2672;p43"/>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3" name="Google Shape;2673;p43"/>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4" name="Google Shape;2674;p43"/>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5" name="Google Shape;2675;p43"/>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6" name="Google Shape;2676;p43"/>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7" name="Google Shape;2677;p43"/>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8" name="Google Shape;2678;p43"/>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9" name="Google Shape;2679;p43"/>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0" name="Google Shape;2680;p43"/>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1" name="Google Shape;2681;p43"/>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2" name="Google Shape;2682;p43"/>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3" name="Google Shape;2683;p43"/>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4" name="Google Shape;2684;p43"/>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5" name="Google Shape;2685;p43"/>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6" name="Google Shape;2686;p43"/>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7" name="Google Shape;2687;p43"/>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8" name="Google Shape;2688;p43"/>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9" name="Google Shape;2689;p43"/>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0" name="Google Shape;2690;p43"/>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1" name="Google Shape;2691;p43"/>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2" name="Google Shape;2692;p43"/>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3" name="Google Shape;2693;p43"/>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4" name="Google Shape;2694;p43"/>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5" name="Google Shape;2695;p43"/>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6" name="Google Shape;2696;p43"/>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7" name="Google Shape;2697;p43"/>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8" name="Google Shape;2698;p43"/>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9" name="Google Shape;2699;p43"/>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00" name="Google Shape;2700;p43"/>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01" name="Google Shape;2701;p43"/>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41" name="Picture 240"/>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40"/>
          <p:cNvSpPr txBox="1">
            <a:spLocks noGrp="1"/>
          </p:cNvSpPr>
          <p:nvPr>
            <p:ph type="title"/>
          </p:nvPr>
        </p:nvSpPr>
        <p:spPr>
          <a:xfrm>
            <a:off x="276447" y="1493163"/>
            <a:ext cx="8601739" cy="190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GB" sz="4000" dirty="0" smtClean="0">
                <a:latin typeface="+mn-lt"/>
              </a:rPr>
              <a:t>04 NỘI DUNG NGHIÊN CỨU VÀ PHƯƠNG PHÁP ĐỀ XUẤT</a:t>
            </a:r>
            <a:endParaRPr sz="4000" dirty="0">
              <a:latin typeface="+mn-lt"/>
            </a:endParaRPr>
          </a:p>
        </p:txBody>
      </p:sp>
      <p:pic>
        <p:nvPicPr>
          <p:cNvPr id="3" name="Picture 2"/>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184023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Tiền Xử Lý Ảnh:</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Chuyển ảnh màu thành ảnh xám (Grayscale):</a:t>
            </a:r>
            <a:r>
              <a:rPr lang="en-US" dirty="0">
                <a:solidFill>
                  <a:schemeClr val="bg2"/>
                </a:solidFill>
                <a:latin typeface="+mn-lt"/>
              </a:rPr>
              <a:t> Bước này chuyển ảnh màu (BGR) thành ảnh xám để giảm độ phức tạp và tiết kiệm tài nguyên tính toán.</a:t>
            </a:r>
            <a:endParaRPr lang="en-US" dirty="0">
              <a:solidFill>
                <a:schemeClr val="bg2"/>
              </a:solidFill>
              <a:latin typeface="+mn-lt"/>
            </a:endParaRPr>
          </a:p>
          <a:p>
            <a:pPr marL="285750" indent="-285750" algn="just">
              <a:lnSpc>
                <a:spcPct val="150000"/>
              </a:lnSpc>
              <a:buFont typeface="Arial" panose="020B0604020202020204" pitchFamily="34" charset="0"/>
              <a:buChar char="•"/>
            </a:pPr>
            <a:endParaRPr lang="en-US" dirty="0">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Thay đổi Kích Thước Ảnh (Resize):</a:t>
            </a:r>
            <a:r>
              <a:rPr lang="en-US" dirty="0">
                <a:solidFill>
                  <a:schemeClr val="bg2"/>
                </a:solidFill>
                <a:latin typeface="+mn-lt"/>
              </a:rPr>
              <a:t> Bước này điều chỉnh kích thước của ảnh sao cho chiều cao của ảnh bằng 118 pixel và duy trì tỷ lệ khung hình ban đầu. Việc này giúp đảm bảo rằng tất cả các ảnh đều có cùng kích thước đầu vào.</a:t>
            </a:r>
            <a:endParaRPr lang="en-US" dirty="0">
              <a:solidFill>
                <a:schemeClr val="bg2"/>
              </a:solidFill>
              <a:latin typeface="+mn-lt"/>
            </a:endParaRPr>
          </a:p>
          <a:p>
            <a:pPr marL="0" indent="0" algn="just">
              <a:lnSpc>
                <a:spcPct val="150000"/>
              </a:lnSpc>
              <a:buFont typeface="Arial" panose="020B0604020202020204" pitchFamily="34" charset="0"/>
            </a:pP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184023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Tiền Xử Lý Ảnh:</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Chuyển ảnh màu thành ảnh xám (Grayscale):</a:t>
            </a:r>
            <a:r>
              <a:rPr lang="en-US" dirty="0">
                <a:solidFill>
                  <a:schemeClr val="bg2"/>
                </a:solidFill>
                <a:latin typeface="+mn-lt"/>
              </a:rPr>
              <a:t> Bước này chuyển ảnh màu (BGR) thành ảnh xám để giảm độ phức tạp và tiết kiệm tài nguyên tính toán.</a:t>
            </a:r>
            <a:endParaRPr lang="en-US" dirty="0">
              <a:solidFill>
                <a:schemeClr val="bg2"/>
              </a:solidFill>
              <a:latin typeface="+mn-lt"/>
            </a:endParaRPr>
          </a:p>
          <a:p>
            <a:pPr marL="285750" indent="-285750" algn="just">
              <a:lnSpc>
                <a:spcPct val="150000"/>
              </a:lnSpc>
              <a:buFont typeface="Arial" panose="020B0604020202020204" pitchFamily="34" charset="0"/>
              <a:buChar char="•"/>
            </a:pPr>
            <a:endParaRPr lang="en-US" dirty="0">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Thay đổi Kích Thước Ảnh (Resize):</a:t>
            </a:r>
            <a:r>
              <a:rPr lang="en-US" dirty="0">
                <a:solidFill>
                  <a:schemeClr val="bg2"/>
                </a:solidFill>
                <a:latin typeface="+mn-lt"/>
              </a:rPr>
              <a:t> Bước này điều chỉnh kích thước của ảnh sao cho chiều cao của ảnh bằng 118 pixel và duy trì tỷ lệ khung hình ban đầu. Việc này giúp đảm bảo rằng tất cả các ảnh đều có cùng kích thước đầu vào.</a:t>
            </a:r>
            <a:endParaRPr lang="en-US" dirty="0">
              <a:solidFill>
                <a:schemeClr val="bg2"/>
              </a:solidFill>
              <a:latin typeface="+mn-lt"/>
            </a:endParaRPr>
          </a:p>
          <a:p>
            <a:pPr marL="0" indent="0" algn="just">
              <a:lnSpc>
                <a:spcPct val="150000"/>
              </a:lnSpc>
              <a:buFont typeface="Arial" panose="020B0604020202020204" pitchFamily="34" charset="0"/>
            </a:pP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184023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Tiền Xử Lý Ảnh:</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Padding Ảnh (Padding):</a:t>
            </a:r>
            <a:r>
              <a:rPr lang="en-US" dirty="0">
                <a:solidFill>
                  <a:schemeClr val="bg2"/>
                </a:solidFill>
                <a:latin typeface="+mn-lt"/>
              </a:rPr>
              <a:t> Ảnh sau khi đã thay đổi kích thước có thể không đủ rộng (width) để đảm bảo rằng số lượng pixel theo chiều ngang (width) là 2167. Do đó, một lớp padding bằng giá trị trung bình (median) được thêm vào bên phải của ảnh để đạt được kích thước này.</a:t>
            </a:r>
            <a:endParaRPr lang="en-US" dirty="0">
              <a:solidFill>
                <a:schemeClr val="bg2"/>
              </a:solidFill>
              <a:latin typeface="+mn-lt"/>
            </a:endParaRPr>
          </a:p>
          <a:p>
            <a:pPr marL="285750" indent="-285750" algn="just">
              <a:lnSpc>
                <a:spcPct val="150000"/>
              </a:lnSpc>
              <a:buFont typeface="Arial" panose="020B0604020202020204" pitchFamily="34" charset="0"/>
              <a:buChar char="•"/>
            </a:pPr>
            <a:endParaRPr lang="en-US" dirty="0">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Làm Mờ Ảnh (Blur):</a:t>
            </a:r>
            <a:r>
              <a:rPr lang="en-US" dirty="0">
                <a:solidFill>
                  <a:schemeClr val="bg2"/>
                </a:solidFill>
                <a:latin typeface="+mn-lt"/>
              </a:rPr>
              <a:t> Bước này sử dụng bộ lọc Gaussian để làm mờ ảnh. Điều này giúp làm giảm nhiễu và tạo ra một hình ảnh mịn hơn, dễ dàng cho việc nhận diện các chi tiết.</a:t>
            </a: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348742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Tiền Xử Lý Ảnh:</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Ngưỡng Ảnh (Threshold)</a:t>
            </a:r>
            <a:r>
              <a:rPr lang="en-US" dirty="0">
                <a:solidFill>
                  <a:schemeClr val="bg2"/>
                </a:solidFill>
                <a:latin typeface="+mn-lt"/>
              </a:rPr>
              <a:t>: Bước này sử dụng ngưỡng (threshold) tự động để chuyển đổi ảnh thành ảnh nhị phân (binary image) với nền đen và ký tự trắng. Các ký tự viết tay thường được tách biệt rõ ràng trong ảnh nhị phân này, làm tăng khả năng nhận diện.</a:t>
            </a:r>
            <a:endParaRPr lang="en-US" dirty="0">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Mở Rộng Chiều Sâu (Channel Dimension)</a:t>
            </a:r>
            <a:r>
              <a:rPr lang="en-US" dirty="0">
                <a:solidFill>
                  <a:schemeClr val="bg2"/>
                </a:solidFill>
                <a:latin typeface="+mn-lt"/>
              </a:rPr>
              <a:t>: ảnh nhị phân sau cùng được mở rộng thêm một chiều sâu (channel) để có thể phù hợp với mô hình mạng nơ-ron sâu (CNNs) yêu cầu đầu vào có số chiều là 3 (khi sử dụng ảnh màu) hoặc 1 (khi sử dụng ảnh xám).</a:t>
            </a: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348742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Tiền Xử Lý Ảnh:</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Ngưỡng Ảnh (Threshold)</a:t>
            </a:r>
            <a:r>
              <a:rPr lang="en-US" dirty="0">
                <a:solidFill>
                  <a:schemeClr val="bg2"/>
                </a:solidFill>
                <a:latin typeface="+mn-lt"/>
              </a:rPr>
              <a:t>: Bước này sử dụng ngưỡng (threshold) tự động để chuyển đổi ảnh thành ảnh nhị phân (binary image) với nền đen và ký tự trắng. Các ký tự viết tay thường được tách biệt rõ ràng trong ảnh nhị phân này, làm tăng khả năng nhận diện.</a:t>
            </a:r>
            <a:endParaRPr lang="en-US" dirty="0">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Mở Rộng Chiều Sâu (Channel Dimension)</a:t>
            </a:r>
            <a:r>
              <a:rPr lang="en-US" dirty="0">
                <a:solidFill>
                  <a:schemeClr val="bg2"/>
                </a:solidFill>
                <a:latin typeface="+mn-lt"/>
              </a:rPr>
              <a:t>: ảnh nhị phân sau cùng được mở rộng thêm một chiều sâu (channel) để có thể phù hợp với mô hình mạng nơ-ron sâu (CNNs) yêu cầu đầu vào có số chiều là 3 (khi sử dụng ảnh màu) hoặc 1 (khi sử dụng ảnh xám).</a:t>
            </a: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348742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Tiền Xử Lý Ảnh:</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b="1" dirty="0">
                <a:solidFill>
                  <a:schemeClr val="bg2"/>
                </a:solidFill>
                <a:latin typeface="+mn-lt"/>
              </a:rPr>
              <a:t>Chuẩn hóa (Normalization)</a:t>
            </a:r>
            <a:r>
              <a:rPr lang="en-US" dirty="0">
                <a:solidFill>
                  <a:schemeClr val="bg2"/>
                </a:solidFill>
                <a:latin typeface="+mn-lt"/>
              </a:rPr>
              <a:t>: Cuối cùng, pixel của ảnh được chuẩn hóa để có giá trị nằm trong khoảng từ 0 đến 1, giúp tăng tốc quá trình học của mô hình.</a:t>
            </a: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348742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Nhận Dạng Ký Tự:</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dirty="0">
                <a:solidFill>
                  <a:schemeClr val="bg2"/>
                </a:solidFill>
                <a:latin typeface="+mn-lt"/>
              </a:rPr>
              <a:t>Ở bước này, mô hình sử dụng CNN để nhận diện các ký tự từ các vùng chứa trên ảnh. Mô hình sẽ học cách biểu diễn các đặc trưng của các ký tự tiếng Việt và dự đoán chúng.</a:t>
            </a: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pic>
        <p:nvPicPr>
          <p:cNvPr id="3" name="Picture 2"/>
          <p:cNvPicPr>
            <a:picLocks noChangeAspect="1"/>
          </p:cNvPicPr>
          <p:nvPr/>
        </p:nvPicPr>
        <p:blipFill>
          <a:blip r:embed="rId2"/>
          <a:stretch>
            <a:fillRect/>
          </a:stretch>
        </p:blipFill>
        <p:spPr>
          <a:xfrm>
            <a:off x="2905125" y="3244850"/>
            <a:ext cx="3942715" cy="1725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36"/>
          <p:cNvSpPr txBox="1">
            <a:spLocks noGrp="1"/>
          </p:cNvSpPr>
          <p:nvPr>
            <p:ph type="title"/>
          </p:nvPr>
        </p:nvSpPr>
        <p:spPr>
          <a:xfrm>
            <a:off x="1768221" y="2558948"/>
            <a:ext cx="5140842"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sz="4700" dirty="0"/>
              <a:t>GIỚI </a:t>
            </a:r>
            <a:r>
              <a:rPr lang="en-GB" sz="4700" dirty="0" smtClean="0"/>
              <a:t>THIỆU ĐỀ TÀI</a:t>
            </a:r>
            <a:endParaRPr sz="4700" dirty="0"/>
          </a:p>
        </p:txBody>
      </p:sp>
      <p:sp>
        <p:nvSpPr>
          <p:cNvPr id="1898" name="Google Shape;1898;p36"/>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GB" dirty="0"/>
              <a:t>01</a:t>
            </a:r>
            <a:endParaRPr dirty="0"/>
          </a:p>
        </p:txBody>
      </p:sp>
      <p:pic>
        <p:nvPicPr>
          <p:cNvPr id="6" name="Picture 5"/>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Nội dung nghiên cứu</a:t>
            </a:r>
            <a:r>
              <a:rPr lang="en-GB" dirty="0" smtClean="0"/>
              <a:t> </a:t>
            </a:r>
            <a:endParaRPr dirty="0"/>
          </a:p>
        </p:txBody>
      </p:sp>
      <p:sp>
        <p:nvSpPr>
          <p:cNvPr id="5" name="Subtitle 4"/>
          <p:cNvSpPr>
            <a:spLocks noGrp="1"/>
          </p:cNvSpPr>
          <p:nvPr>
            <p:ph type="subTitle" idx="4"/>
          </p:nvPr>
        </p:nvSpPr>
        <p:spPr>
          <a:xfrm>
            <a:off x="942975" y="1482725"/>
            <a:ext cx="7574280" cy="3487420"/>
          </a:xfrm>
        </p:spPr>
        <p:txBody>
          <a:bodyPr/>
          <a:lstStyle/>
          <a:p>
            <a:pPr marL="285750" indent="-285750" algn="just">
              <a:lnSpc>
                <a:spcPct val="150000"/>
              </a:lnSpc>
              <a:buFont typeface="Wingdings" panose="05000000000000000000" pitchFamily="2" charset="2"/>
              <a:buChar char="v"/>
            </a:pPr>
            <a:r>
              <a:rPr lang="en-US" b="1">
                <a:solidFill>
                  <a:schemeClr val="bg2"/>
                </a:solidFill>
                <a:latin typeface="+mn-lt"/>
              </a:rPr>
              <a:t>Nhận Dạng Phần của Địa Chỉ:</a:t>
            </a:r>
            <a:endParaRPr lang="en-US" b="1">
              <a:solidFill>
                <a:schemeClr val="bg2"/>
              </a:solidFill>
              <a:latin typeface="+mn-lt"/>
            </a:endParaRPr>
          </a:p>
          <a:p>
            <a:pPr marL="285750" indent="-285750" algn="just">
              <a:lnSpc>
                <a:spcPct val="150000"/>
              </a:lnSpc>
              <a:buFont typeface="Arial" panose="020B0604020202020204" pitchFamily="34" charset="0"/>
              <a:buChar char="•"/>
            </a:pPr>
            <a:r>
              <a:rPr lang="en-US" dirty="0">
                <a:solidFill>
                  <a:schemeClr val="bg2"/>
                </a:solidFill>
                <a:latin typeface="+mn-lt"/>
              </a:rPr>
              <a:t>Sau khi đã nhận diện các ký tự, mô hình sẽ tiến hành xử lý chuỗi ký tự để phân biệt và trích xuất các phần quan trọng của địa chỉ như số nhà, tên đường, quận, thành phố, vùng, v.v. Điều này có thể sử dụng kỹ thuật xử lý ngôn ngữ tự nhiên (NLP) để hiểu cấu trúc ngữ pháp của địa chỉ và tìm các thành phần.</a:t>
            </a:r>
            <a:endParaRPr lang="en-US" dirty="0">
              <a:solidFill>
                <a:schemeClr val="bg2"/>
              </a:solidFill>
              <a:latin typeface="+mn-lt"/>
            </a:endParaRPr>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1" y="114330"/>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Giải</a:t>
            </a:r>
            <a:r>
              <a:rPr lang="en-US" dirty="0" smtClean="0"/>
              <a:t> </a:t>
            </a:r>
            <a:r>
              <a:rPr lang="en-US" dirty="0" err="1" smtClean="0"/>
              <a:t>pháp</a:t>
            </a:r>
            <a:r>
              <a:rPr lang="en-US" dirty="0"/>
              <a:t> </a:t>
            </a:r>
            <a:r>
              <a:rPr lang="en-US" dirty="0" err="1" smtClean="0"/>
              <a:t>đề</a:t>
            </a:r>
            <a:r>
              <a:rPr lang="en-US" dirty="0" smtClean="0"/>
              <a:t> </a:t>
            </a:r>
            <a:r>
              <a:rPr lang="en-US" dirty="0" err="1" smtClean="0"/>
              <a:t>xuất</a:t>
            </a:r>
            <a:r>
              <a:rPr lang="en-US" dirty="0" smtClean="0"/>
              <a:t> </a:t>
            </a:r>
            <a:endParaRPr dirty="0"/>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2" name="Rectangle 1"/>
          <p:cNvSpPr/>
          <p:nvPr/>
        </p:nvSpPr>
        <p:spPr>
          <a:xfrm>
            <a:off x="1179033" y="927735"/>
            <a:ext cx="6657975" cy="3784600"/>
          </a:xfrm>
          <a:prstGeom prst="rect">
            <a:avLst/>
          </a:prstGeom>
        </p:spPr>
        <p:txBody>
          <a:bodyPr wrap="square">
            <a:spAutoFit/>
          </a:bodyPr>
          <a:lstStyle/>
          <a:p>
            <a:pPr marL="285750" lvl="0" indent="-285750" algn="just">
              <a:lnSpc>
                <a:spcPct val="150000"/>
              </a:lnSpc>
              <a:buFont typeface="Wingdings" panose="05000000000000000000" pitchFamily="2" charset="2"/>
              <a:buChar char="v"/>
            </a:pPr>
            <a:r>
              <a:rPr lang="en-US" sz="1600" b="1" dirty="0" err="1" smtClean="0">
                <a:latin typeface="+mn-lt"/>
                <a:ea typeface="Times New Roman" panose="02020603050405020304" pitchFamily="18" charset="0"/>
              </a:rPr>
              <a:t>Giải</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pháp</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đề</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xuất</a:t>
            </a:r>
            <a:r>
              <a:rPr lang="en-US" sz="1600" b="1" dirty="0">
                <a:latin typeface="+mn-lt"/>
                <a:ea typeface="Times New Roman" panose="02020603050405020304" pitchFamily="18" charset="0"/>
              </a:rPr>
              <a:t> </a:t>
            </a:r>
            <a:r>
              <a:rPr lang="en-US" sz="1600" dirty="0" err="1" smtClean="0">
                <a:latin typeface="+mn-lt"/>
                <a:ea typeface="Times New Roman" panose="02020603050405020304" pitchFamily="18" charset="0"/>
              </a:rPr>
              <a:t>với</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đề</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tài</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này</a:t>
            </a:r>
            <a:r>
              <a:rPr lang="en-US" sz="1600" dirty="0">
                <a:latin typeface="+mn-lt"/>
                <a:ea typeface="Times New Roman" panose="02020603050405020304" pitchFamily="18" charset="0"/>
              </a:rPr>
              <a:t> </a:t>
            </a:r>
            <a:r>
              <a:rPr lang="en-US" sz="1600" dirty="0" err="1" smtClean="0">
                <a:latin typeface="+mn-lt"/>
                <a:ea typeface="Times New Roman" panose="02020603050405020304" pitchFamily="18" charset="0"/>
              </a:rPr>
              <a:t>sẽ</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áp</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dụng</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kiến</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thức</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tự</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xây</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lên</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mô</a:t>
            </a:r>
            <a:r>
              <a:rPr lang="en-US" sz="1600" dirty="0" smtClean="0">
                <a:latin typeface="+mn-lt"/>
                <a:ea typeface="Times New Roman" panose="02020603050405020304" pitchFamily="18" charset="0"/>
              </a:rPr>
              <a:t> </a:t>
            </a:r>
            <a:r>
              <a:rPr lang="en-US" sz="1600" dirty="0" err="1" smtClean="0">
                <a:latin typeface="+mn-lt"/>
                <a:ea typeface="Times New Roman" panose="02020603050405020304" pitchFamily="18" charset="0"/>
              </a:rPr>
              <a:t>hình</a:t>
            </a:r>
            <a:r>
              <a:rPr lang="en-US" sz="1600" dirty="0" smtClean="0">
                <a:latin typeface="+mn-lt"/>
                <a:ea typeface="Times New Roman" panose="02020603050405020304" pitchFamily="18" charset="0"/>
              </a:rPr>
              <a:t> CRNN (7 lớp tích chập CNN và 2 BiLSTM)</a:t>
            </a:r>
            <a:endParaRPr lang="en-US" sz="1600" dirty="0" smtClean="0">
              <a:latin typeface="+mn-lt"/>
              <a:ea typeface="Times New Roman" panose="02020603050405020304" pitchFamily="18" charset="0"/>
            </a:endParaRPr>
          </a:p>
          <a:p>
            <a:pPr marL="285750" lvl="0" indent="-285750" algn="just">
              <a:lnSpc>
                <a:spcPct val="150000"/>
              </a:lnSpc>
              <a:buFont typeface="Wingdings" panose="05000000000000000000" pitchFamily="2" charset="2"/>
              <a:buChar char="v"/>
            </a:pPr>
            <a:r>
              <a:rPr lang="en-US" sz="1600" b="1" dirty="0" err="1" smtClean="0">
                <a:latin typeface="+mn-lt"/>
                <a:ea typeface="Times New Roman" panose="02020603050405020304" pitchFamily="18" charset="0"/>
              </a:rPr>
              <a:t>Chuẩn</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bị</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nguồn</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dữ</a:t>
            </a:r>
            <a:r>
              <a:rPr lang="en-US" sz="1600" b="1" dirty="0" smtClean="0">
                <a:latin typeface="+mn-lt"/>
                <a:ea typeface="Times New Roman" panose="02020603050405020304" pitchFamily="18" charset="0"/>
              </a:rPr>
              <a:t> </a:t>
            </a:r>
            <a:r>
              <a:rPr lang="en-US" sz="1600" b="1" dirty="0" err="1" smtClean="0">
                <a:latin typeface="+mn-lt"/>
                <a:ea typeface="Times New Roman" panose="02020603050405020304" pitchFamily="18" charset="0"/>
              </a:rPr>
              <a:t>liệu</a:t>
            </a:r>
            <a:r>
              <a:rPr lang="en-US" sz="1600" b="1" dirty="0">
                <a:latin typeface="+mn-lt"/>
                <a:ea typeface="Times New Roman" panose="02020603050405020304" pitchFamily="18" charset="0"/>
              </a:rPr>
              <a:t> </a:t>
            </a:r>
            <a:endParaRPr lang="en-US" sz="1600" b="1" dirty="0" smtClean="0">
              <a:latin typeface="+mn-lt"/>
              <a:ea typeface="Times New Roman" panose="02020603050405020304" pitchFamily="18" charset="0"/>
            </a:endParaRPr>
          </a:p>
          <a:p>
            <a:pPr marL="285750" lvl="1" indent="-285750" algn="just">
              <a:lnSpc>
                <a:spcPct val="150000"/>
              </a:lnSpc>
              <a:buFont typeface="Arial" panose="020B0604020202020204" pitchFamily="34" charset="0"/>
              <a:buChar char="•"/>
            </a:pPr>
            <a:r>
              <a:rPr lang="en-US" sz="1600" b="1" dirty="0" err="1" smtClean="0">
                <a:solidFill>
                  <a:schemeClr val="bg2"/>
                </a:solidFill>
                <a:latin typeface="+mn-lt"/>
                <a:ea typeface="Times New Roman" panose="02020603050405020304" pitchFamily="18" charset="0"/>
              </a:rPr>
              <a:t>Nguồn</a:t>
            </a:r>
            <a:r>
              <a:rPr lang="en-US" sz="1600" b="1" dirty="0" smtClean="0">
                <a:solidFill>
                  <a:schemeClr val="bg2"/>
                </a:solidFill>
                <a:latin typeface="+mn-lt"/>
                <a:ea typeface="Times New Roman" panose="02020603050405020304" pitchFamily="18" charset="0"/>
              </a:rPr>
              <a:t> </a:t>
            </a:r>
            <a:r>
              <a:rPr lang="en-US" sz="1600" b="1" dirty="0" err="1" smtClean="0">
                <a:solidFill>
                  <a:schemeClr val="bg2"/>
                </a:solidFill>
                <a:latin typeface="+mn-lt"/>
                <a:ea typeface="Times New Roman" panose="02020603050405020304" pitchFamily="18" charset="0"/>
              </a:rPr>
              <a:t>dữ</a:t>
            </a:r>
            <a:r>
              <a:rPr lang="en-US" sz="1600" b="1" dirty="0" smtClean="0">
                <a:solidFill>
                  <a:schemeClr val="bg2"/>
                </a:solidFill>
                <a:latin typeface="+mn-lt"/>
                <a:ea typeface="Times New Roman" panose="02020603050405020304" pitchFamily="18" charset="0"/>
              </a:rPr>
              <a:t> </a:t>
            </a:r>
            <a:r>
              <a:rPr lang="en-US" sz="1600" b="1" dirty="0" err="1" smtClean="0">
                <a:solidFill>
                  <a:schemeClr val="bg2"/>
                </a:solidFill>
                <a:latin typeface="+mn-lt"/>
                <a:ea typeface="Times New Roman" panose="02020603050405020304" pitchFamily="18" charset="0"/>
              </a:rPr>
              <a:t>liệu</a:t>
            </a:r>
            <a:r>
              <a:rPr lang="en-US" sz="1600" b="1" dirty="0" smtClean="0">
                <a:solidFill>
                  <a:schemeClr val="bg2"/>
                </a:solidFill>
                <a:latin typeface="+mn-lt"/>
                <a:ea typeface="Times New Roman" panose="02020603050405020304" pitchFamily="18" charset="0"/>
              </a:rPr>
              <a:t> </a:t>
            </a:r>
            <a:r>
              <a:rPr lang="en-US" sz="1600" b="1" dirty="0" err="1" smtClean="0">
                <a:solidFill>
                  <a:schemeClr val="bg2"/>
                </a:solidFill>
                <a:latin typeface="+mn-lt"/>
                <a:ea typeface="Times New Roman" panose="02020603050405020304" pitchFamily="18" charset="0"/>
              </a:rPr>
              <a:t>có</a:t>
            </a:r>
            <a:r>
              <a:rPr lang="en-US" sz="1600" b="1" dirty="0" smtClean="0">
                <a:solidFill>
                  <a:schemeClr val="bg2"/>
                </a:solidFill>
                <a:latin typeface="+mn-lt"/>
                <a:ea typeface="Times New Roman" panose="02020603050405020304" pitchFamily="18" charset="0"/>
              </a:rPr>
              <a:t> </a:t>
            </a:r>
            <a:r>
              <a:rPr lang="en-US" sz="1600" b="1" dirty="0" err="1" smtClean="0">
                <a:solidFill>
                  <a:schemeClr val="bg2"/>
                </a:solidFill>
                <a:latin typeface="+mn-lt"/>
                <a:ea typeface="Times New Roman" panose="02020603050405020304" pitchFamily="18" charset="0"/>
              </a:rPr>
              <a:t>sẵn</a:t>
            </a:r>
            <a:r>
              <a:rPr lang="en-US" sz="1600" dirty="0" smtClean="0">
                <a:latin typeface="+mn-lt"/>
                <a:ea typeface="Times New Roman" panose="02020603050405020304" pitchFamily="18" charset="0"/>
              </a:rPr>
              <a:t>: </a:t>
            </a:r>
            <a:r>
              <a:rPr lang="en-US" sz="1600">
                <a:highlight>
                  <a:srgbClr val="FFFFFF"/>
                </a:highlight>
                <a:latin typeface="+mn-lt"/>
                <a:sym typeface="+mn-ea"/>
              </a:rPr>
              <a:t>Bộ dữ liệu "</a:t>
            </a:r>
            <a:r>
              <a:rPr lang="en-US" sz="1600" b="1">
                <a:highlight>
                  <a:srgbClr val="FFFFFF"/>
                </a:highlight>
                <a:latin typeface="+mn-lt"/>
                <a:sym typeface="+mn-ea"/>
              </a:rPr>
              <a:t>Cinnamon AI Address OCR Dataset</a:t>
            </a:r>
            <a:r>
              <a:rPr lang="en-US" sz="1600">
                <a:highlight>
                  <a:srgbClr val="FFFFFF"/>
                </a:highlight>
                <a:latin typeface="+mn-lt"/>
                <a:sym typeface="+mn-ea"/>
              </a:rPr>
              <a:t>" cung cấp một tập hợp các hình ảnh chữ viết tay địa chỉ từ nhiều nguồn và có chứa các loại nhiễu khác nhau bao gồm 1822 hình ảnh</a:t>
            </a:r>
            <a:endParaRPr lang="en-US" sz="1600" dirty="0" smtClean="0">
              <a:solidFill>
                <a:schemeClr val="bg2"/>
              </a:solidFill>
              <a:highlight>
                <a:srgbClr val="FFFFFF"/>
              </a:highlight>
              <a:latin typeface="+mn-lt"/>
            </a:endParaRPr>
          </a:p>
          <a:p>
            <a:pPr marL="285750" lvl="1" indent="-285750" algn="just">
              <a:lnSpc>
                <a:spcPct val="150000"/>
              </a:lnSpc>
              <a:buFont typeface="Arial" panose="020B0604020202020204" pitchFamily="34" charset="0"/>
              <a:buChar char="•"/>
            </a:pPr>
            <a:r>
              <a:rPr lang="en-US" sz="1600" b="1" dirty="0" err="1" smtClean="0">
                <a:solidFill>
                  <a:schemeClr val="bg2"/>
                </a:solidFill>
                <a:highlight>
                  <a:srgbClr val="FFFFFF"/>
                </a:highlight>
                <a:latin typeface="+mn-lt"/>
              </a:rPr>
              <a:t>Nguồn</a:t>
            </a:r>
            <a:r>
              <a:rPr lang="en-US" sz="1600" b="1" dirty="0" smtClean="0">
                <a:solidFill>
                  <a:schemeClr val="bg2"/>
                </a:solidFill>
                <a:highlight>
                  <a:srgbClr val="FFFFFF"/>
                </a:highlight>
                <a:latin typeface="+mn-lt"/>
              </a:rPr>
              <a:t> </a:t>
            </a:r>
            <a:r>
              <a:rPr lang="en-US" sz="1600" b="1" dirty="0" err="1" smtClean="0">
                <a:solidFill>
                  <a:schemeClr val="bg2"/>
                </a:solidFill>
                <a:highlight>
                  <a:srgbClr val="FFFFFF"/>
                </a:highlight>
                <a:latin typeface="+mn-lt"/>
              </a:rPr>
              <a:t>dữ</a:t>
            </a:r>
            <a:r>
              <a:rPr lang="en-US" sz="1600" b="1" dirty="0" smtClean="0">
                <a:solidFill>
                  <a:schemeClr val="bg2"/>
                </a:solidFill>
                <a:highlight>
                  <a:srgbClr val="FFFFFF"/>
                </a:highlight>
                <a:latin typeface="+mn-lt"/>
              </a:rPr>
              <a:t> </a:t>
            </a:r>
            <a:r>
              <a:rPr lang="en-US" sz="1600" b="1" dirty="0" err="1" smtClean="0">
                <a:solidFill>
                  <a:schemeClr val="bg2"/>
                </a:solidFill>
                <a:highlight>
                  <a:srgbClr val="FFFFFF"/>
                </a:highlight>
                <a:latin typeface="+mn-lt"/>
              </a:rPr>
              <a:t>liệu</a:t>
            </a:r>
            <a:r>
              <a:rPr lang="en-US" sz="1600" b="1" dirty="0" smtClean="0">
                <a:solidFill>
                  <a:schemeClr val="bg2"/>
                </a:solidFill>
                <a:highlight>
                  <a:srgbClr val="FFFFFF"/>
                </a:highlight>
                <a:latin typeface="+mn-lt"/>
              </a:rPr>
              <a:t> </a:t>
            </a:r>
            <a:r>
              <a:rPr lang="en-US" sz="1600" b="1" dirty="0" err="1" smtClean="0">
                <a:solidFill>
                  <a:schemeClr val="bg2"/>
                </a:solidFill>
                <a:highlight>
                  <a:srgbClr val="FFFFFF"/>
                </a:highlight>
                <a:latin typeface="+mn-lt"/>
              </a:rPr>
              <a:t>tự</a:t>
            </a:r>
            <a:r>
              <a:rPr lang="en-US" sz="1600" b="1" dirty="0" smtClean="0">
                <a:solidFill>
                  <a:schemeClr val="bg2"/>
                </a:solidFill>
                <a:highlight>
                  <a:srgbClr val="FFFFFF"/>
                </a:highlight>
                <a:latin typeface="+mn-lt"/>
              </a:rPr>
              <a:t> </a:t>
            </a:r>
            <a:r>
              <a:rPr lang="en-US" sz="1600" b="1" dirty="0" err="1" smtClean="0">
                <a:solidFill>
                  <a:schemeClr val="bg2"/>
                </a:solidFill>
                <a:highlight>
                  <a:srgbClr val="FFFFFF"/>
                </a:highlight>
                <a:latin typeface="+mn-lt"/>
              </a:rPr>
              <a:t>tạo</a:t>
            </a:r>
            <a:r>
              <a:rPr lang="en-US" sz="1600" b="1" dirty="0" smtClean="0">
                <a:solidFill>
                  <a:schemeClr val="bg2"/>
                </a:solidFill>
                <a:highlight>
                  <a:srgbClr val="FFFFFF"/>
                </a:highlight>
                <a:latin typeface="+mn-lt"/>
              </a:rPr>
              <a:t>: </a:t>
            </a:r>
            <a:r>
              <a:rPr lang="en-US" sz="1600">
                <a:highlight>
                  <a:srgbClr val="FFFFFF"/>
                </a:highlight>
                <a:latin typeface="+mn-lt"/>
                <a:sym typeface="+mn-ea"/>
              </a:rPr>
              <a:t>Dữ liệu tự tạo gồm 241 hình ảnh được thu thập từ nhiều nguồn khác nhau và trên các nền nhiễu khác nhau như tập ô li, giấy màu, giấy A4,...</a:t>
            </a:r>
            <a:endParaRPr lang="en-US" sz="1600" dirty="0">
              <a:latin typeface="+mn-lt"/>
              <a:ea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36" name="Google Shape;1936;p38"/>
          <p:cNvSpPr txBox="1">
            <a:spLocks noGrp="1"/>
          </p:cNvSpPr>
          <p:nvPr>
            <p:ph type="title"/>
          </p:nvPr>
        </p:nvSpPr>
        <p:spPr>
          <a:xfrm>
            <a:off x="1719071" y="114330"/>
            <a:ext cx="5577900"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dirty="0" err="1" smtClean="0"/>
              <a:t>Giải</a:t>
            </a:r>
            <a:r>
              <a:rPr lang="en-US" dirty="0" smtClean="0"/>
              <a:t> </a:t>
            </a:r>
            <a:r>
              <a:rPr lang="en-US" dirty="0" err="1" smtClean="0"/>
              <a:t>pháp</a:t>
            </a:r>
            <a:r>
              <a:rPr lang="en-US" dirty="0"/>
              <a:t> </a:t>
            </a:r>
            <a:r>
              <a:rPr lang="en-US" dirty="0" err="1" smtClean="0"/>
              <a:t>đề</a:t>
            </a:r>
            <a:r>
              <a:rPr lang="en-US" dirty="0" smtClean="0"/>
              <a:t> </a:t>
            </a:r>
            <a:r>
              <a:rPr lang="en-US" dirty="0" err="1" smtClean="0"/>
              <a:t>xuất</a:t>
            </a:r>
            <a:r>
              <a:rPr lang="en-US" dirty="0" smtClean="0"/>
              <a:t> </a:t>
            </a:r>
            <a:endParaRPr dirty="0"/>
          </a:p>
        </p:txBody>
      </p:sp>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pic>
        <p:nvPicPr>
          <p:cNvPr id="5" name="Google Shape;1967;p39"/>
          <p:cNvPicPr preferRelativeResize="0"/>
          <p:nvPr/>
        </p:nvPicPr>
        <p:blipFill rotWithShape="1">
          <a:blip r:embed="rId2"/>
          <a:srcRect/>
          <a:stretch>
            <a:fillRect/>
          </a:stretch>
        </p:blipFill>
        <p:spPr>
          <a:xfrm>
            <a:off x="1076962" y="822960"/>
            <a:ext cx="7237576" cy="1407675"/>
          </a:xfrm>
          <a:prstGeom prst="rect">
            <a:avLst/>
          </a:prstGeom>
          <a:noFill/>
          <a:ln>
            <a:noFill/>
          </a:ln>
        </p:spPr>
      </p:pic>
      <p:sp>
        <p:nvSpPr>
          <p:cNvPr id="6" name="Google Shape;1936;p38"/>
          <p:cNvSpPr txBox="1"/>
          <p:nvPr/>
        </p:nvSpPr>
        <p:spPr>
          <a:xfrm>
            <a:off x="1887750" y="2318205"/>
            <a:ext cx="5577900" cy="369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600" dirty="0" err="1" smtClean="0">
                <a:latin typeface="+mn-lt"/>
              </a:rPr>
              <a:t>Dữ</a:t>
            </a:r>
            <a:r>
              <a:rPr lang="en-US" sz="1600" dirty="0" smtClean="0">
                <a:latin typeface="+mn-lt"/>
              </a:rPr>
              <a:t> </a:t>
            </a:r>
            <a:r>
              <a:rPr lang="en-US" sz="1600" dirty="0" err="1" smtClean="0">
                <a:latin typeface="+mn-lt"/>
              </a:rPr>
              <a:t>liệu</a:t>
            </a:r>
            <a:r>
              <a:rPr lang="en-US" sz="1600" dirty="0" smtClean="0">
                <a:latin typeface="+mn-lt"/>
              </a:rPr>
              <a:t> </a:t>
            </a:r>
            <a:r>
              <a:rPr lang="en-US" sz="1600" dirty="0" err="1" smtClean="0">
                <a:latin typeface="+mn-lt"/>
              </a:rPr>
              <a:t>có</a:t>
            </a:r>
            <a:r>
              <a:rPr lang="en-US" sz="1600" dirty="0" smtClean="0">
                <a:latin typeface="+mn-lt"/>
              </a:rPr>
              <a:t> </a:t>
            </a:r>
            <a:r>
              <a:rPr lang="en-US" sz="1600" dirty="0" err="1" smtClean="0">
                <a:latin typeface="+mn-lt"/>
              </a:rPr>
              <a:t>sẵn</a:t>
            </a:r>
            <a:r>
              <a:rPr lang="en-US" sz="1600" dirty="0" smtClean="0">
                <a:latin typeface="+mn-lt"/>
              </a:rPr>
              <a:t> </a:t>
            </a:r>
            <a:endParaRPr lang="en-US" sz="16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167" y="2810673"/>
            <a:ext cx="3477165" cy="4858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2272" y="3527034"/>
            <a:ext cx="4686954" cy="990671"/>
          </a:xfrm>
          <a:prstGeom prst="rect">
            <a:avLst/>
          </a:prstGeom>
        </p:spPr>
      </p:pic>
      <p:sp>
        <p:nvSpPr>
          <p:cNvPr id="10" name="Google Shape;1936;p38"/>
          <p:cNvSpPr txBox="1"/>
          <p:nvPr/>
        </p:nvSpPr>
        <p:spPr>
          <a:xfrm>
            <a:off x="1573425" y="4640546"/>
            <a:ext cx="5577900" cy="369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600" dirty="0" err="1" smtClean="0">
                <a:latin typeface="+mn-lt"/>
              </a:rPr>
              <a:t>Dữ</a:t>
            </a:r>
            <a:r>
              <a:rPr lang="en-US" sz="1600" dirty="0" smtClean="0">
                <a:latin typeface="+mn-lt"/>
              </a:rPr>
              <a:t> </a:t>
            </a:r>
            <a:r>
              <a:rPr lang="en-US" sz="1600" dirty="0" err="1" smtClean="0">
                <a:latin typeface="+mn-lt"/>
              </a:rPr>
              <a:t>liệu</a:t>
            </a:r>
            <a:r>
              <a:rPr lang="en-US" sz="1600" dirty="0" smtClean="0">
                <a:latin typeface="+mn-lt"/>
              </a:rPr>
              <a:t> </a:t>
            </a:r>
            <a:r>
              <a:rPr lang="en-US" sz="1600" dirty="0" err="1" smtClean="0">
                <a:latin typeface="+mn-lt"/>
              </a:rPr>
              <a:t>được</a:t>
            </a:r>
            <a:r>
              <a:rPr lang="en-US" sz="1600" dirty="0" smtClean="0">
                <a:latin typeface="+mn-lt"/>
              </a:rPr>
              <a:t> </a:t>
            </a:r>
            <a:r>
              <a:rPr lang="en-US" sz="1600" dirty="0" err="1" smtClean="0">
                <a:latin typeface="+mn-lt"/>
              </a:rPr>
              <a:t>viết</a:t>
            </a:r>
            <a:r>
              <a:rPr lang="en-US" sz="1600" dirty="0" smtClean="0">
                <a:latin typeface="+mn-lt"/>
              </a:rPr>
              <a:t> </a:t>
            </a:r>
            <a:r>
              <a:rPr lang="en-US" sz="1600" dirty="0" err="1" smtClean="0">
                <a:latin typeface="+mn-lt"/>
              </a:rPr>
              <a:t>tay</a:t>
            </a:r>
            <a:r>
              <a:rPr lang="en-US" sz="1600" dirty="0" smtClean="0">
                <a:latin typeface="+mn-lt"/>
              </a:rPr>
              <a:t> </a:t>
            </a:r>
            <a:r>
              <a:rPr lang="en-US" sz="1600" dirty="0" err="1" smtClean="0">
                <a:latin typeface="+mn-lt"/>
              </a:rPr>
              <a:t>thủ</a:t>
            </a:r>
            <a:r>
              <a:rPr lang="en-US" sz="1600" dirty="0" smtClean="0">
                <a:latin typeface="+mn-lt"/>
              </a:rPr>
              <a:t> </a:t>
            </a:r>
            <a:r>
              <a:rPr lang="en-US" sz="1600" dirty="0" err="1" smtClean="0">
                <a:latin typeface="+mn-lt"/>
              </a:rPr>
              <a:t>công</a:t>
            </a:r>
            <a:r>
              <a:rPr lang="en-US" sz="1600" dirty="0" smtClean="0">
                <a:latin typeface="+mn-lt"/>
              </a:rPr>
              <a:t> </a:t>
            </a:r>
            <a:endParaRPr lang="en-US" sz="1600" dirty="0">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2" name="Rectangle 1"/>
          <p:cNvSpPr/>
          <p:nvPr/>
        </p:nvSpPr>
        <p:spPr>
          <a:xfrm>
            <a:off x="1942465" y="4794459"/>
            <a:ext cx="4572000" cy="369332"/>
          </a:xfrm>
          <a:prstGeom prst="rect">
            <a:avLst/>
          </a:prstGeom>
        </p:spPr>
        <p:txBody>
          <a:bodyPr>
            <a:spAutoFit/>
          </a:bodyPr>
          <a:lstStyle/>
          <a:p>
            <a:pPr algn="ctr">
              <a:spcBef>
                <a:spcPts val="1200"/>
              </a:spcBef>
            </a:pPr>
            <a:endParaRPr lang="en-US" sz="1800" kern="0" dirty="0">
              <a:solidFill>
                <a:schemeClr val="bg2"/>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2971800" y="4347830"/>
            <a:ext cx="5924550" cy="306705"/>
          </a:xfrm>
          <a:prstGeom prst="rect">
            <a:avLst/>
          </a:prstGeom>
        </p:spPr>
        <p:txBody>
          <a:bodyPr wrap="square">
            <a:spAutoFit/>
          </a:bodyPr>
          <a:lstStyle/>
          <a:p>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a:t>
            </a:r>
            <a:r>
              <a:rPr lang="en-US" dirty="0" err="1"/>
              <a:t>tiền xử lý dữ liệu</a:t>
            </a:r>
            <a:endParaRPr lang="en-US" dirty="0">
              <a:latin typeface="Times New Roman" panose="02020603050405020304" pitchFamily="18" charset="0"/>
              <a:ea typeface="Times New Roman" panose="02020603050405020304" pitchFamily="18" charset="0"/>
            </a:endParaRPr>
          </a:p>
        </p:txBody>
      </p:sp>
      <p:sp>
        <p:nvSpPr>
          <p:cNvPr id="8" name="Rectangle 7"/>
          <p:cNvSpPr/>
          <p:nvPr/>
        </p:nvSpPr>
        <p:spPr>
          <a:xfrm>
            <a:off x="866140" y="338094"/>
            <a:ext cx="5924550" cy="337185"/>
          </a:xfrm>
          <a:prstGeom prst="rect">
            <a:avLst/>
          </a:prstGeom>
        </p:spPr>
        <p:txBody>
          <a:bodyPr wrap="square">
            <a:spAutoFit/>
          </a:bodyPr>
          <a:lstStyle/>
          <a:p>
            <a:r>
              <a:rPr lang="en-US" sz="1600" b="1" dirty="0" err="1"/>
              <a:t>Tiền xử lý dữ liệu</a:t>
            </a:r>
            <a:r>
              <a:rPr lang="en-US"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pic>
        <p:nvPicPr>
          <p:cNvPr id="9" name="Picture 8"/>
          <p:cNvPicPr/>
          <p:nvPr/>
        </p:nvPicPr>
        <p:blipFill>
          <a:blip r:embed="rId2"/>
          <a:stretch>
            <a:fillRect/>
          </a:stretch>
        </p:blipFill>
        <p:spPr>
          <a:xfrm>
            <a:off x="1256664" y="926849"/>
            <a:ext cx="6649085" cy="315937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3" name="Rectangle 2"/>
          <p:cNvSpPr/>
          <p:nvPr/>
        </p:nvSpPr>
        <p:spPr>
          <a:xfrm>
            <a:off x="3495675" y="4079875"/>
            <a:ext cx="2515235" cy="306705"/>
          </a:xfrm>
          <a:prstGeom prst="rect">
            <a:avLst/>
          </a:prstGeom>
        </p:spPr>
        <p:txBody>
          <a:bodyPr wrap="square">
            <a:spAutoFit/>
          </a:bodyPr>
          <a:lstStyle/>
          <a:p>
            <a:r>
              <a:rPr lang="en-US" dirty="0" err="1"/>
              <a:t>Kiến trúc tổng quát</a:t>
            </a:r>
            <a:r>
              <a:rPr lang="en-US" dirty="0"/>
              <a:t> </a:t>
            </a:r>
            <a:r>
              <a:rPr lang="en-US" dirty="0" err="1"/>
              <a:t>mô</a:t>
            </a:r>
            <a:r>
              <a:rPr lang="en-US" dirty="0"/>
              <a:t> </a:t>
            </a:r>
            <a:r>
              <a:rPr lang="en-US" dirty="0" err="1"/>
              <a:t>hình</a:t>
            </a:r>
            <a:r>
              <a:rPr lang="en-US" dirty="0"/>
              <a:t> </a:t>
            </a:r>
            <a:r>
              <a:rPr lang="en-US"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sp>
        <p:nvSpPr>
          <p:cNvPr id="8" name="Rectangle 7"/>
          <p:cNvSpPr/>
          <p:nvPr/>
        </p:nvSpPr>
        <p:spPr>
          <a:xfrm>
            <a:off x="866140" y="338094"/>
            <a:ext cx="5924550" cy="306705"/>
          </a:xfrm>
          <a:prstGeom prst="rect">
            <a:avLst/>
          </a:prstGeom>
        </p:spPr>
        <p:txBody>
          <a:bodyPr wrap="square">
            <a:spAutoFit/>
          </a:bodyPr>
          <a:lstStyle/>
          <a:p>
            <a:r>
              <a:rPr lang="en-US" b="1" smtClean="0"/>
              <a:t>Xây</a:t>
            </a:r>
            <a:r>
              <a:rPr lang="en-US" b="1" dirty="0" smtClean="0"/>
              <a:t> </a:t>
            </a:r>
            <a:r>
              <a:rPr lang="en-US" b="1" dirty="0" err="1"/>
              <a:t>dựng</a:t>
            </a:r>
            <a:r>
              <a:rPr lang="en-US" b="1" dirty="0"/>
              <a:t> </a:t>
            </a:r>
            <a:r>
              <a:rPr lang="en-US" b="1" dirty="0" err="1"/>
              <a:t>mô</a:t>
            </a:r>
            <a:r>
              <a:rPr lang="en-US" b="1" dirty="0"/>
              <a:t> </a:t>
            </a:r>
            <a:r>
              <a:rPr lang="en-US" b="1" dirty="0" err="1"/>
              <a:t>hình</a:t>
            </a:r>
            <a:r>
              <a:rPr lang="en-US" b="1" dirty="0"/>
              <a:t> CRNN </a:t>
            </a:r>
            <a:r>
              <a:rPr lang="en-US" b="1" dirty="0" err="1"/>
              <a:t>tích</a:t>
            </a:r>
            <a:r>
              <a:rPr lang="en-US" b="1" dirty="0"/>
              <a:t> </a:t>
            </a:r>
            <a:r>
              <a:rPr lang="en-US" b="1" dirty="0" err="1"/>
              <a:t>chập</a:t>
            </a:r>
            <a:r>
              <a:rPr lang="en-US" b="1" dirty="0"/>
              <a:t> 7 </a:t>
            </a:r>
            <a:r>
              <a:rPr lang="en-US" b="1" dirty="0" err="1"/>
              <a:t>lớp - 2 BiLSTM - CTC</a:t>
            </a:r>
            <a:r>
              <a:rPr lang="en-US" b="1" dirty="0"/>
              <a:t> </a:t>
            </a:r>
            <a:r>
              <a:rPr lang="en-US"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381125" y="919480"/>
            <a:ext cx="5943600" cy="288544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44" name="Picture 43"/>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2" name="Rectangle 1"/>
          <p:cNvSpPr/>
          <p:nvPr/>
        </p:nvSpPr>
        <p:spPr>
          <a:xfrm>
            <a:off x="1942465" y="4794459"/>
            <a:ext cx="4572000" cy="369332"/>
          </a:xfrm>
          <a:prstGeom prst="rect">
            <a:avLst/>
          </a:prstGeom>
        </p:spPr>
        <p:txBody>
          <a:bodyPr>
            <a:spAutoFit/>
          </a:bodyPr>
          <a:lstStyle/>
          <a:p>
            <a:pPr algn="ctr">
              <a:spcBef>
                <a:spcPts val="1200"/>
              </a:spcBef>
            </a:pPr>
            <a:endParaRPr lang="en-US" sz="1800" kern="0" dirty="0">
              <a:solidFill>
                <a:schemeClr val="bg2"/>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6591300" y="2183765"/>
            <a:ext cx="2210435" cy="306705"/>
          </a:xfrm>
          <a:prstGeom prst="rect">
            <a:avLst/>
          </a:prstGeom>
        </p:spPr>
        <p:txBody>
          <a:bodyPr wrap="square">
            <a:spAutoFit/>
          </a:bodyPr>
          <a:lstStyle/>
          <a:p>
            <a:r>
              <a:rPr lang="en-US" dirty="0">
                <a:latin typeface="Arial" panose="020B0604020202020204" pitchFamily="34" charset="0"/>
                <a:ea typeface="Times New Roman" panose="02020603050405020304" pitchFamily="18" charset="0"/>
                <a:cs typeface="Arial" panose="020B0604020202020204" pitchFamily="34" charset="0"/>
              </a:rPr>
              <a:t>Kiến trúc cụ thể mô hình</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p:cNvSpPr/>
          <p:nvPr/>
        </p:nvSpPr>
        <p:spPr>
          <a:xfrm>
            <a:off x="866140" y="338094"/>
            <a:ext cx="5924550" cy="306705"/>
          </a:xfrm>
          <a:prstGeom prst="rect">
            <a:avLst/>
          </a:prstGeom>
        </p:spPr>
        <p:txBody>
          <a:bodyPr wrap="square">
            <a:spAutoFit/>
          </a:bodyPr>
          <a:lstStyle/>
          <a:p>
            <a:r>
              <a:rPr lang="en-US" b="1" smtClean="0"/>
              <a:t>Xây</a:t>
            </a:r>
            <a:r>
              <a:rPr lang="en-US" b="1" dirty="0" smtClean="0"/>
              <a:t> </a:t>
            </a:r>
            <a:r>
              <a:rPr lang="en-US" b="1" dirty="0" err="1"/>
              <a:t>dựng</a:t>
            </a:r>
            <a:r>
              <a:rPr lang="en-US" b="1" dirty="0"/>
              <a:t> </a:t>
            </a:r>
            <a:r>
              <a:rPr lang="en-US" b="1" dirty="0" err="1"/>
              <a:t>mô</a:t>
            </a:r>
            <a:r>
              <a:rPr lang="en-US" b="1" dirty="0"/>
              <a:t> </a:t>
            </a:r>
            <a:r>
              <a:rPr lang="en-US" b="1" dirty="0" err="1"/>
              <a:t>hình</a:t>
            </a:r>
            <a:r>
              <a:rPr lang="en-US" b="1" dirty="0"/>
              <a:t> CRNN </a:t>
            </a:r>
            <a:r>
              <a:rPr lang="en-US" b="1" dirty="0" err="1"/>
              <a:t>tích</a:t>
            </a:r>
            <a:r>
              <a:rPr lang="en-US" b="1" dirty="0"/>
              <a:t> </a:t>
            </a:r>
            <a:r>
              <a:rPr lang="en-US" b="1" dirty="0" err="1"/>
              <a:t>chập</a:t>
            </a:r>
            <a:r>
              <a:rPr lang="en-US" b="1" dirty="0"/>
              <a:t> 7 </a:t>
            </a:r>
            <a:r>
              <a:rPr lang="en-US" b="1" dirty="0" err="1"/>
              <a:t>lớp - 2 BiLSTM - CTC</a:t>
            </a:r>
            <a:r>
              <a:rPr lang="en-US" b="1" dirty="0"/>
              <a:t> </a:t>
            </a:r>
            <a:r>
              <a:rPr lang="en-US"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pic>
        <p:nvPicPr>
          <p:cNvPr id="4" name="Picture 3" descr="Model.final"/>
          <p:cNvPicPr>
            <a:picLocks noChangeAspect="1"/>
          </p:cNvPicPr>
          <p:nvPr/>
        </p:nvPicPr>
        <p:blipFill>
          <a:blip r:embed="rId2"/>
          <a:stretch>
            <a:fillRect/>
          </a:stretch>
        </p:blipFill>
        <p:spPr>
          <a:xfrm>
            <a:off x="866140" y="644525"/>
            <a:ext cx="5517515" cy="431673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40"/>
          <p:cNvSpPr txBox="1">
            <a:spLocks noGrp="1"/>
          </p:cNvSpPr>
          <p:nvPr>
            <p:ph type="title"/>
          </p:nvPr>
        </p:nvSpPr>
        <p:spPr>
          <a:xfrm>
            <a:off x="276447" y="1493163"/>
            <a:ext cx="8601739" cy="190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GB" sz="4000" dirty="0" smtClean="0">
                <a:latin typeface="+mn-lt"/>
              </a:rPr>
              <a:t>0</a:t>
            </a:r>
            <a:r>
              <a:rPr lang="en-US" altLang="en-GB" sz="4000" dirty="0" smtClean="0">
                <a:latin typeface="+mn-lt"/>
              </a:rPr>
              <a:t>5</a:t>
            </a:r>
            <a:r>
              <a:rPr lang="en-GB" sz="4000" dirty="0" smtClean="0">
                <a:latin typeface="+mn-lt"/>
              </a:rPr>
              <a:t> </a:t>
            </a:r>
            <a:r>
              <a:rPr lang="en-US" altLang="en-GB" sz="4000" dirty="0" smtClean="0">
                <a:latin typeface="+mn-lt"/>
              </a:rPr>
              <a:t>THỰC NGHIỆM VÀ KẾT QUẢ</a:t>
            </a:r>
            <a:endParaRPr lang="en-US" altLang="en-GB" sz="4000" dirty="0" smtClean="0">
              <a:latin typeface="+mn-lt"/>
            </a:endParaRPr>
          </a:p>
        </p:txBody>
      </p:sp>
      <p:pic>
        <p:nvPicPr>
          <p:cNvPr id="3" name="Picture 2"/>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grpSp>
        <p:nvGrpSpPr>
          <p:cNvPr id="2949" name="Google Shape;2949;p45"/>
          <p:cNvGrpSpPr/>
          <p:nvPr/>
        </p:nvGrpSpPr>
        <p:grpSpPr>
          <a:xfrm>
            <a:off x="4360149" y="632092"/>
            <a:ext cx="3879489" cy="3879489"/>
            <a:chOff x="4522050" y="622650"/>
            <a:chExt cx="3898200" cy="3898200"/>
          </a:xfrm>
        </p:grpSpPr>
        <p:sp>
          <p:nvSpPr>
            <p:cNvPr id="2950" name="Google Shape;2950;p45"/>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51" name="Google Shape;2951;p45"/>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952" name="Google Shape;2952;p45"/>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900"/>
              <a:buNone/>
            </a:pPr>
            <a:r>
              <a:rPr lang="en-GB">
                <a:latin typeface="Barlow Semi Condensed" panose="00000506000000000000"/>
                <a:ea typeface="Barlow Semi Condensed" panose="00000506000000000000"/>
                <a:cs typeface="Barlow Semi Condensed" panose="00000506000000000000"/>
                <a:sym typeface="Barlow Semi Condensed" panose="00000506000000000000"/>
              </a:rPr>
              <a:t>“</a:t>
            </a:r>
            <a:r>
              <a:rPr lang="en-GB" sz="1300">
                <a:solidFill>
                  <a:srgbClr val="666666"/>
                </a:solidFill>
                <a:latin typeface="Roboto" panose="02000000000000000000"/>
                <a:ea typeface="Roboto" panose="02000000000000000000"/>
                <a:cs typeface="Roboto" panose="02000000000000000000"/>
                <a:sym typeface="Roboto" panose="02000000000000000000"/>
              </a:rPr>
              <a:t>Có thể nhận diện được tất cả các chữ viết tay địa chỉ từ hình ảnh và xuất ra dạng chữ của địa chỉ đó , ngoài ra </a:t>
            </a:r>
            <a:r>
              <a:rPr lang="en-US" altLang="en-GB" sz="1300">
                <a:solidFill>
                  <a:srgbClr val="666666"/>
                </a:solidFill>
                <a:latin typeface="Roboto" panose="02000000000000000000"/>
                <a:ea typeface="Roboto" panose="02000000000000000000"/>
                <a:cs typeface="Roboto" panose="02000000000000000000"/>
                <a:sym typeface="Roboto" panose="02000000000000000000"/>
              </a:rPr>
              <a:t>phát triển một hệ thống nhận diện chữ viết tay địa chỉ Tiếng Việt tự động</a:t>
            </a:r>
            <a:r>
              <a:rPr lang="en-GB">
                <a:latin typeface="Barlow Semi Condensed" panose="00000506000000000000"/>
                <a:ea typeface="Barlow Semi Condensed" panose="00000506000000000000"/>
                <a:cs typeface="Barlow Semi Condensed" panose="00000506000000000000"/>
                <a:sym typeface="Barlow Semi Condensed" panose="00000506000000000000"/>
              </a:rPr>
              <a:t>”</a:t>
            </a:r>
            <a:endParaRPr>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2953" name="Google Shape;2953;p45"/>
          <p:cNvPicPr preferRelativeResize="0"/>
          <p:nvPr/>
        </p:nvPicPr>
        <p:blipFill rotWithShape="1">
          <a:blip r:embed="rId1"/>
          <a:srcRect l="34985" r="2674"/>
          <a:stretch>
            <a:fillRect/>
          </a:stretch>
        </p:blipFill>
        <p:spPr>
          <a:xfrm>
            <a:off x="4718153" y="995200"/>
            <a:ext cx="3144600" cy="3153000"/>
          </a:xfrm>
          <a:prstGeom prst="ellipse">
            <a:avLst/>
          </a:prstGeom>
          <a:noFill/>
          <a:ln>
            <a:noFill/>
          </a:ln>
        </p:spPr>
      </p:pic>
      <p:sp>
        <p:nvSpPr>
          <p:cNvPr id="2954" name="Google Shape;2954;p45"/>
          <p:cNvSpPr txBox="1">
            <a:spLocks noGrp="1"/>
          </p:cNvSpPr>
          <p:nvPr>
            <p:ph type="title"/>
          </p:nvPr>
        </p:nvSpPr>
        <p:spPr>
          <a:xfrm>
            <a:off x="1199025" y="1040800"/>
            <a:ext cx="2363100" cy="887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GB" sz="2400">
                <a:solidFill>
                  <a:schemeClr val="dk2"/>
                </a:solidFill>
              </a:rPr>
              <a:t>KẾT QUẢ DỰ KIẾN</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sp>
        <p:nvSpPr>
          <p:cNvPr id="3824" name="Google Shape;3824;p58"/>
          <p:cNvSpPr txBox="1">
            <a:spLocks noGrp="1"/>
          </p:cNvSpPr>
          <p:nvPr>
            <p:ph type="title"/>
          </p:nvPr>
        </p:nvSpPr>
        <p:spPr>
          <a:xfrm>
            <a:off x="2071435" y="31961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tLang="en-GB">
                <a:sym typeface="+mn-ea"/>
              </a:rPr>
              <a:t>Thực nghiệm và kết quả</a:t>
            </a:r>
            <a:endParaRPr lang="en-GB"/>
          </a:p>
        </p:txBody>
      </p:sp>
      <p:pic>
        <p:nvPicPr>
          <p:cNvPr id="2" name="Picture 1"/>
          <p:cNvPicPr>
            <a:picLocks noChangeAspect="1"/>
          </p:cNvPicPr>
          <p:nvPr/>
        </p:nvPicPr>
        <p:blipFill>
          <a:blip r:embed="rId1"/>
          <a:stretch>
            <a:fillRect/>
          </a:stretch>
        </p:blipFill>
        <p:spPr>
          <a:xfrm>
            <a:off x="1104900" y="1866900"/>
            <a:ext cx="6187440" cy="2755265"/>
          </a:xfrm>
          <a:prstGeom prst="rect">
            <a:avLst/>
          </a:prstGeom>
        </p:spPr>
      </p:pic>
      <p:sp>
        <p:nvSpPr>
          <p:cNvPr id="3" name="Text Box 2"/>
          <p:cNvSpPr txBox="1"/>
          <p:nvPr/>
        </p:nvSpPr>
        <p:spPr>
          <a:xfrm>
            <a:off x="1104900" y="1205865"/>
            <a:ext cx="6866890" cy="607695"/>
          </a:xfrm>
          <a:prstGeom prst="rect">
            <a:avLst/>
          </a:prstGeom>
          <a:noFill/>
        </p:spPr>
        <p:txBody>
          <a:bodyPr wrap="square" rtlCol="0">
            <a:spAutoFit/>
          </a:bodyPr>
          <a:p>
            <a:pPr algn="l">
              <a:lnSpc>
                <a:spcPct val="120000"/>
              </a:lnSpc>
            </a:pPr>
            <a:r>
              <a:rPr lang="en-US"/>
              <a:t>Quá trình huấn luyện mô hình diễn ra trong khoảng 2 giờ, sử dụng batch size là 32 và thực hiện 100 epochs để cải thiện khả năng dự đoán của mô hình.</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sp>
        <p:nvSpPr>
          <p:cNvPr id="3824" name="Google Shape;3824;p58"/>
          <p:cNvSpPr txBox="1">
            <a:spLocks noGrp="1"/>
          </p:cNvSpPr>
          <p:nvPr>
            <p:ph type="title"/>
          </p:nvPr>
        </p:nvSpPr>
        <p:spPr>
          <a:xfrm>
            <a:off x="2071435" y="31961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tLang="en-GB">
                <a:sym typeface="+mn-ea"/>
              </a:rPr>
              <a:t>Thực nghiệm và kết quả</a:t>
            </a:r>
            <a:endParaRPr lang="en-GB"/>
          </a:p>
        </p:txBody>
      </p:sp>
      <p:sp>
        <p:nvSpPr>
          <p:cNvPr id="3" name="Text Box 2"/>
          <p:cNvSpPr txBox="1"/>
          <p:nvPr/>
        </p:nvSpPr>
        <p:spPr>
          <a:xfrm>
            <a:off x="1104900" y="1205865"/>
            <a:ext cx="6866890" cy="866140"/>
          </a:xfrm>
          <a:prstGeom prst="rect">
            <a:avLst/>
          </a:prstGeom>
          <a:noFill/>
        </p:spPr>
        <p:txBody>
          <a:bodyPr wrap="square" rtlCol="0">
            <a:spAutoFit/>
          </a:bodyPr>
          <a:p>
            <a:pPr algn="l">
              <a:lnSpc>
                <a:spcPct val="120000"/>
              </a:lnSpc>
            </a:pPr>
            <a:r>
              <a:t>Kết quả kiểm tra tốt nhất cho mô hình là CER (Character Error Rate) là 5.83% và WER (Word Error Rate) là 17.36%. Các chỉ số này cho thấy mô hình đã đạt được hiệu suất tương đối tốt trong việc nhận diện và trích xuất thông tin từ địa chỉ viết tay.</a:t>
            </a:r>
          </a:p>
        </p:txBody>
      </p:sp>
      <p:pic>
        <p:nvPicPr>
          <p:cNvPr id="4" name="Picture 3"/>
          <p:cNvPicPr>
            <a:picLocks noChangeAspect="1"/>
          </p:cNvPicPr>
          <p:nvPr/>
        </p:nvPicPr>
        <p:blipFill>
          <a:blip r:embed="rId1"/>
          <a:stretch>
            <a:fillRect/>
          </a:stretch>
        </p:blipFill>
        <p:spPr>
          <a:xfrm>
            <a:off x="1104900" y="2072640"/>
            <a:ext cx="3797935" cy="2803525"/>
          </a:xfrm>
          <a:prstGeom prst="rect">
            <a:avLst/>
          </a:prstGeom>
        </p:spPr>
      </p:pic>
      <p:pic>
        <p:nvPicPr>
          <p:cNvPr id="6" name="Picture 5"/>
          <p:cNvPicPr>
            <a:picLocks noChangeAspect="1"/>
          </p:cNvPicPr>
          <p:nvPr/>
        </p:nvPicPr>
        <p:blipFill>
          <a:blip r:embed="rId2"/>
          <a:stretch>
            <a:fillRect/>
          </a:stretch>
        </p:blipFill>
        <p:spPr>
          <a:xfrm>
            <a:off x="5010150" y="2828925"/>
            <a:ext cx="2961640" cy="6661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grpSp>
        <p:nvGrpSpPr>
          <p:cNvPr id="1907" name="Google Shape;1907;p37"/>
          <p:cNvGrpSpPr/>
          <p:nvPr/>
        </p:nvGrpSpPr>
        <p:grpSpPr>
          <a:xfrm>
            <a:off x="76408" y="4367266"/>
            <a:ext cx="591455" cy="590639"/>
            <a:chOff x="1190625" y="238125"/>
            <a:chExt cx="5238750" cy="5231525"/>
          </a:xfrm>
        </p:grpSpPr>
        <p:sp>
          <p:nvSpPr>
            <p:cNvPr id="1908" name="Google Shape;1908;p3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09" name="Google Shape;1909;p3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0" name="Google Shape;1910;p3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1" name="Google Shape;1911;p3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2" name="Google Shape;1912;p3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3" name="Google Shape;1913;p3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4" name="Google Shape;1914;p3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5" name="Google Shape;1915;p3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6" name="Google Shape;1916;p3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7" name="Google Shape;1917;p3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grpSp>
      <p:sp>
        <p:nvSpPr>
          <p:cNvPr id="1918" name="Google Shape;1918;p37"/>
          <p:cNvSpPr txBox="1">
            <a:spLocks noGrp="1"/>
          </p:cNvSpPr>
          <p:nvPr>
            <p:ph type="title"/>
          </p:nvPr>
        </p:nvSpPr>
        <p:spPr>
          <a:xfrm>
            <a:off x="2188393" y="123480"/>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GIỚI THIỆU</a:t>
            </a:r>
            <a:endParaRPr dirty="0"/>
          </a:p>
        </p:txBody>
      </p:sp>
      <p:sp>
        <p:nvSpPr>
          <p:cNvPr id="1919" name="Google Shape;1919;p37"/>
          <p:cNvSpPr txBox="1">
            <a:spLocks noGrp="1"/>
          </p:cNvSpPr>
          <p:nvPr>
            <p:ph type="subTitle" idx="1"/>
          </p:nvPr>
        </p:nvSpPr>
        <p:spPr>
          <a:xfrm>
            <a:off x="1029470" y="1134494"/>
            <a:ext cx="7127446" cy="1134000"/>
          </a:xfrm>
          <a:prstGeom prst="rect">
            <a:avLst/>
          </a:prstGeom>
          <a:noFill/>
          <a:ln>
            <a:noFill/>
          </a:ln>
        </p:spPr>
        <p:txBody>
          <a:bodyPr spcFirstLastPara="1" wrap="square" lIns="91425" tIns="91425" rIns="91425" bIns="91425" anchor="t" anchorCtr="0">
            <a:noAutofit/>
          </a:bodyPr>
          <a:lstStyle/>
          <a:p>
            <a:pPr algn="just">
              <a:lnSpc>
                <a:spcPct val="150000"/>
              </a:lnSpc>
              <a:buSzPts val="1600"/>
            </a:pPr>
            <a:r>
              <a:rPr lang="en-US" sz="2000" b="1" dirty="0" smtClean="0">
                <a:solidFill>
                  <a:schemeClr val="tx1"/>
                </a:solidFill>
                <a:latin typeface="+mn-lt"/>
              </a:rPr>
              <a:t>OCR LÀ GÌ ?</a:t>
            </a:r>
            <a:endParaRPr lang="en-US" sz="2000" b="1" dirty="0" smtClean="0">
              <a:solidFill>
                <a:schemeClr val="tx1"/>
              </a:solidFill>
              <a:latin typeface="+mn-lt"/>
            </a:endParaRPr>
          </a:p>
          <a:p>
            <a:pPr lvl="1" algn="just">
              <a:lnSpc>
                <a:spcPct val="150000"/>
              </a:lnSpc>
              <a:buSzPts val="1600"/>
            </a:pPr>
            <a:r>
              <a:rPr lang="vi-VN" sz="1600" dirty="0">
                <a:latin typeface="+mn-lt"/>
              </a:rPr>
              <a:t>OCR là viết tắt của cụm từ Optical Character Recognition, đây là phần mềm nhận dạng ký tự quang học, được áp dụng để nhận dạng các ký tự trên một file ảnh </a:t>
            </a:r>
            <a:r>
              <a:rPr lang="vi-VN" sz="1600" dirty="0" smtClean="0">
                <a:latin typeface="+mn-lt"/>
              </a:rPr>
              <a:t>ch</a:t>
            </a:r>
            <a:r>
              <a:rPr lang="en-US" sz="1600" dirty="0" err="1" smtClean="0">
                <a:latin typeface="+mn-lt"/>
              </a:rPr>
              <a:t>ụp</a:t>
            </a:r>
            <a:r>
              <a:rPr lang="en-US" sz="1600" dirty="0">
                <a:latin typeface="+mn-lt"/>
              </a:rPr>
              <a:t> </a:t>
            </a:r>
            <a:r>
              <a:rPr lang="vi-VN" sz="1600" dirty="0" smtClean="0">
                <a:latin typeface="+mn-lt"/>
              </a:rPr>
              <a:t>hoặc </a:t>
            </a:r>
            <a:r>
              <a:rPr lang="vi-VN" sz="1600" dirty="0">
                <a:latin typeface="+mn-lt"/>
              </a:rPr>
              <a:t>pdf, sau đó trích xuất các trường thông tin trên hình ảnh và lưu trữ dưới dạng text nhằm </a:t>
            </a:r>
            <a:r>
              <a:rPr lang="vi-VN" sz="1600" b="1" dirty="0">
                <a:solidFill>
                  <a:schemeClr val="bg2"/>
                </a:solidFill>
                <a:latin typeface="+mn-lt"/>
                <a:hlinkClick r:id="rId1"/>
              </a:rPr>
              <a:t>số hóa tài liệu</a:t>
            </a:r>
            <a:r>
              <a:rPr lang="vi-VN" sz="1600" dirty="0">
                <a:latin typeface="+mn-lt"/>
              </a:rPr>
              <a:t>, cụ thể là các thông tin, dữ liệu trên ảnh chụp đó thành văn bản</a:t>
            </a:r>
            <a:r>
              <a:rPr lang="vi-VN" dirty="0"/>
              <a:t>.</a:t>
            </a:r>
            <a:endParaRPr lang="en-US" sz="1600" dirty="0" smtClean="0">
              <a:solidFill>
                <a:schemeClr val="tx1"/>
              </a:solidFill>
              <a:latin typeface="+mn-lt"/>
            </a:endParaRPr>
          </a:p>
          <a:p>
            <a:pPr lvl="1" algn="just">
              <a:lnSpc>
                <a:spcPct val="150000"/>
              </a:lnSpc>
              <a:buSzPts val="1600"/>
            </a:pPr>
            <a:endParaRPr lang="en-US" sz="2000" dirty="0">
              <a:solidFill>
                <a:schemeClr val="tx1"/>
              </a:solidFill>
              <a:latin typeface="+mn-lt"/>
            </a:endParaRPr>
          </a:p>
          <a:p>
            <a:pPr lvl="0" algn="just">
              <a:lnSpc>
                <a:spcPct val="150000"/>
              </a:lnSpc>
              <a:buSzPts val="1600"/>
            </a:pPr>
            <a:endParaRPr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18" name="Picture 17"/>
          <p:cNvPicPr/>
          <p:nvPr/>
        </p:nvPicPr>
        <p:blipFill>
          <a:blip r:embed="rId2">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pic>
        <p:nvPicPr>
          <p:cNvPr id="3831" name="Google Shape;3831;p59"/>
          <p:cNvPicPr preferRelativeResize="0"/>
          <p:nvPr/>
        </p:nvPicPr>
        <p:blipFill rotWithShape="1">
          <a:blip r:embed="rId1"/>
          <a:srcRect/>
          <a:stretch>
            <a:fillRect/>
          </a:stretch>
        </p:blipFill>
        <p:spPr>
          <a:xfrm>
            <a:off x="2492859" y="1305190"/>
            <a:ext cx="4272606" cy="2828977"/>
          </a:xfrm>
          <a:prstGeom prst="rect">
            <a:avLst/>
          </a:prstGeom>
          <a:noFill/>
          <a:ln>
            <a:noFill/>
          </a:ln>
        </p:spPr>
      </p:pic>
      <p:sp>
        <p:nvSpPr>
          <p:cNvPr id="3824" name="Google Shape;3824;p58"/>
          <p:cNvSpPr txBox="1">
            <a:spLocks noGrp="1"/>
          </p:cNvSpPr>
          <p:nvPr/>
        </p:nvSpPr>
        <p:spPr>
          <a:xfrm>
            <a:off x="2071435" y="319615"/>
            <a:ext cx="4809600" cy="57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lvl="0" indent="0" algn="ctr" rtl="0">
              <a:lnSpc>
                <a:spcPct val="100000"/>
              </a:lnSpc>
              <a:spcBef>
                <a:spcPts val="0"/>
              </a:spcBef>
              <a:spcAft>
                <a:spcPts val="0"/>
              </a:spcAft>
              <a:buSzPts val="2800"/>
              <a:buNone/>
            </a:pPr>
            <a:r>
              <a:rPr lang="en-US" altLang="en-GB" b="1">
                <a:sym typeface="+mn-ea"/>
              </a:rPr>
              <a:t>Thực nghiệm và kết quả</a:t>
            </a:r>
            <a:endParaRPr lang="en-US" altLang="en-GB" b="1">
              <a:sym typeface="+mn-ea"/>
            </a:endParaRPr>
          </a:p>
        </p:txBody>
      </p:sp>
      <p:sp>
        <p:nvSpPr>
          <p:cNvPr id="3" name="Text Box 2"/>
          <p:cNvSpPr txBox="1"/>
          <p:nvPr/>
        </p:nvSpPr>
        <p:spPr>
          <a:xfrm>
            <a:off x="4058920" y="4377690"/>
            <a:ext cx="1141095" cy="306705"/>
          </a:xfrm>
          <a:prstGeom prst="rect">
            <a:avLst/>
          </a:prstGeom>
          <a:noFill/>
        </p:spPr>
        <p:txBody>
          <a:bodyPr wrap="none" rtlCol="0">
            <a:spAutoFit/>
          </a:bodyPr>
          <a:p>
            <a:r>
              <a:rPr lang="en-US"/>
              <a:t>Sơ đồ độ lỗi</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3"/>
        <p:cNvGrpSpPr/>
        <p:nvPr/>
      </p:nvGrpSpPr>
      <p:grpSpPr>
        <a:xfrm>
          <a:off x="0" y="0"/>
          <a:ext cx="0" cy="0"/>
          <a:chOff x="0" y="0"/>
          <a:chExt cx="0" cy="0"/>
        </a:xfrm>
      </p:grpSpPr>
      <p:sp>
        <p:nvSpPr>
          <p:cNvPr id="3824" name="Google Shape;3824;p58"/>
          <p:cNvSpPr txBox="1">
            <a:spLocks noGrp="1"/>
          </p:cNvSpPr>
          <p:nvPr>
            <p:ph type="title"/>
          </p:nvPr>
        </p:nvSpPr>
        <p:spPr>
          <a:xfrm>
            <a:off x="2071435" y="319615"/>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tLang="en-GB">
                <a:sym typeface="+mn-ea"/>
              </a:rPr>
              <a:t>Thực nghiệm và kết quả</a:t>
            </a:r>
            <a:endParaRPr lang="en-GB"/>
          </a:p>
        </p:txBody>
      </p:sp>
      <p:graphicFrame>
        <p:nvGraphicFramePr>
          <p:cNvPr id="3825" name="Google Shape;3825;p58"/>
          <p:cNvGraphicFramePr/>
          <p:nvPr/>
        </p:nvGraphicFramePr>
        <p:xfrm>
          <a:off x="856725" y="1281625"/>
          <a:ext cx="7239000" cy="3000000"/>
        </p:xfrm>
        <a:graphic>
          <a:graphicData uri="http://schemas.openxmlformats.org/drawingml/2006/table">
            <a:tbl>
              <a:tblPr>
                <a:noFill/>
                <a:tableStyleId>{94BA19C0-42B4-4704-8558-68CE1EC42E7A}</a:tableStyleId>
              </a:tblPr>
              <a:tblGrid>
                <a:gridCol w="1021400"/>
                <a:gridCol w="1587775"/>
                <a:gridCol w="944850"/>
                <a:gridCol w="3684975"/>
              </a:tblGrid>
              <a:tr h="381000">
                <a:tc>
                  <a:txBody>
                    <a:bodyPr/>
                    <a:lstStyle/>
                    <a:p>
                      <a:pPr marL="0" lvl="0" indent="0" algn="ctr" rtl="0">
                        <a:spcBef>
                          <a:spcPts val="0"/>
                        </a:spcBef>
                        <a:spcAft>
                          <a:spcPts val="0"/>
                        </a:spcAft>
                        <a:buNone/>
                      </a:pPr>
                      <a:r>
                        <a:rPr lang="en-GB"/>
                        <a:t>Training</a:t>
                      </a:r>
                      <a:endParaRPr lang="en-GB"/>
                    </a:p>
                  </a:txBody>
                  <a:tcPr marL="91425" marR="91425" marT="91425" marB="91425"/>
                </a:tc>
                <a:tc>
                  <a:txBody>
                    <a:bodyPr/>
                    <a:lstStyle/>
                    <a:p>
                      <a:pPr marL="0" lvl="0" indent="0" algn="ctr" rtl="0">
                        <a:spcBef>
                          <a:spcPts val="0"/>
                        </a:spcBef>
                        <a:spcAft>
                          <a:spcPts val="0"/>
                        </a:spcAft>
                        <a:buNone/>
                      </a:pPr>
                      <a:r>
                        <a:rPr lang="en-US" altLang="en-GB"/>
                        <a:t>C</a:t>
                      </a:r>
                      <a:r>
                        <a:rPr lang="en-GB"/>
                        <a:t>ER</a:t>
                      </a:r>
                      <a:endParaRPr lang="en-GB"/>
                    </a:p>
                  </a:txBody>
                  <a:tcPr marL="91425" marR="91425" marT="91425" marB="91425"/>
                </a:tc>
                <a:tc>
                  <a:txBody>
                    <a:bodyPr/>
                    <a:lstStyle/>
                    <a:p>
                      <a:pPr marL="0" lvl="0" indent="0" algn="ctr" rtl="0">
                        <a:spcBef>
                          <a:spcPts val="0"/>
                        </a:spcBef>
                        <a:spcAft>
                          <a:spcPts val="0"/>
                        </a:spcAft>
                        <a:buNone/>
                      </a:pPr>
                      <a:r>
                        <a:rPr lang="en-US" altLang="en-GB"/>
                        <a:t>W</a:t>
                      </a:r>
                      <a:r>
                        <a:rPr lang="en-GB"/>
                        <a:t>ER</a:t>
                      </a:r>
                      <a:endParaRPr lang="en-GB"/>
                    </a:p>
                  </a:txBody>
                  <a:tcPr marL="91425" marR="91425" marT="91425" marB="91425"/>
                </a:tc>
                <a:tc>
                  <a:txBody>
                    <a:bodyPr/>
                    <a:lstStyle/>
                    <a:p>
                      <a:pPr marL="0" lvl="0" indent="0" algn="ctr" rtl="0">
                        <a:spcBef>
                          <a:spcPts val="0"/>
                        </a:spcBef>
                        <a:spcAft>
                          <a:spcPts val="0"/>
                        </a:spcAft>
                        <a:buNone/>
                      </a:pPr>
                      <a:r>
                        <a:rPr lang="en-GB"/>
                        <a:t>Cải thiện</a:t>
                      </a:r>
                      <a:endParaRPr lang="en-GB"/>
                    </a:p>
                  </a:txBody>
                  <a:tcPr marL="91425" marR="91425" marT="91425" marB="91425"/>
                </a:tc>
              </a:tr>
              <a:tr h="381000">
                <a:tc>
                  <a:txBody>
                    <a:bodyPr/>
                    <a:lstStyle/>
                    <a:p>
                      <a:pPr marL="0" lvl="0" indent="0" algn="ctr" rtl="0">
                        <a:spcBef>
                          <a:spcPts val="0"/>
                        </a:spcBef>
                        <a:spcAft>
                          <a:spcPts val="0"/>
                        </a:spcAft>
                        <a:buNone/>
                      </a:pPr>
                      <a:r>
                        <a:rPr lang="en-GB"/>
                        <a:t>1</a:t>
                      </a:r>
                      <a:endParaRPr lang="en-GB"/>
                    </a:p>
                  </a:txBody>
                  <a:tcPr marL="91425" marR="91425" marT="91425" marB="91425"/>
                </a:tc>
                <a:tc>
                  <a:txBody>
                    <a:bodyPr/>
                    <a:lstStyle/>
                    <a:p>
                      <a:pPr marL="0" lvl="0" indent="0" algn="ctr" rtl="0">
                        <a:spcBef>
                          <a:spcPts val="0"/>
                        </a:spcBef>
                        <a:spcAft>
                          <a:spcPts val="0"/>
                        </a:spcAft>
                        <a:buNone/>
                      </a:pPr>
                      <a:r>
                        <a:rPr lang="en-GB"/>
                        <a:t>7.36%</a:t>
                      </a:r>
                      <a:endParaRPr lang="en-GB"/>
                    </a:p>
                  </a:txBody>
                  <a:tcPr marL="91425" marR="91425" marT="91425" marB="91425"/>
                </a:tc>
                <a:tc>
                  <a:txBody>
                    <a:bodyPr/>
                    <a:lstStyle/>
                    <a:p>
                      <a:pPr marL="0" lvl="0" indent="0" algn="ctr" rtl="0">
                        <a:spcBef>
                          <a:spcPts val="0"/>
                        </a:spcBef>
                        <a:spcAft>
                          <a:spcPts val="0"/>
                        </a:spcAft>
                        <a:buNone/>
                      </a:pPr>
                      <a:r>
                        <a:rPr lang="en-GB"/>
                        <a:t>27.74%</a:t>
                      </a:r>
                      <a:endParaRPr lang="en-GB"/>
                    </a:p>
                  </a:txBody>
                  <a:tcPr marL="91425" marR="91425" marT="91425" marB="91425"/>
                </a:tc>
                <a:tc>
                  <a:txBody>
                    <a:bodyPr/>
                    <a:lstStyle/>
                    <a:p>
                      <a:pPr marL="0" lvl="0" indent="0" algn="l" rtl="0">
                        <a:spcBef>
                          <a:spcPts val="0"/>
                        </a:spcBef>
                        <a:spcAft>
                          <a:spcPts val="0"/>
                        </a:spcAft>
                        <a:buNone/>
                      </a:pPr>
                      <a:r>
                        <a:rPr lang="en-US"/>
                        <a:t>6 block CNN + 2 BiLSTM</a:t>
                      </a:r>
                      <a:endParaRPr lang="en-US"/>
                    </a:p>
                  </a:txBody>
                  <a:tcPr marL="91425" marR="91425" marT="91425" marB="91425"/>
                </a:tc>
              </a:tr>
              <a:tr h="381000">
                <a:tc>
                  <a:txBody>
                    <a:bodyPr/>
                    <a:lstStyle/>
                    <a:p>
                      <a:pPr marL="0" lvl="0" indent="0" algn="ctr" rtl="0">
                        <a:spcBef>
                          <a:spcPts val="0"/>
                        </a:spcBef>
                        <a:spcAft>
                          <a:spcPts val="0"/>
                        </a:spcAft>
                        <a:buNone/>
                      </a:pPr>
                      <a:r>
                        <a:rPr lang="en-GB"/>
                        <a:t>2</a:t>
                      </a:r>
                      <a:endParaRPr lang="en-GB"/>
                    </a:p>
                  </a:txBody>
                  <a:tcPr marL="91425" marR="91425" marT="91425" marB="91425"/>
                </a:tc>
                <a:tc>
                  <a:txBody>
                    <a:bodyPr/>
                    <a:lstStyle/>
                    <a:p>
                      <a:pPr marL="0" lvl="0" indent="0" algn="ctr" rtl="0">
                        <a:spcBef>
                          <a:spcPts val="0"/>
                        </a:spcBef>
                        <a:spcAft>
                          <a:spcPts val="0"/>
                        </a:spcAft>
                        <a:buNone/>
                      </a:pPr>
                      <a:r>
                        <a:rPr lang="en-GB"/>
                        <a:t>6.91%</a:t>
                      </a:r>
                      <a:endParaRPr lang="en-GB"/>
                    </a:p>
                  </a:txBody>
                  <a:tcPr marL="91425" marR="91425" marT="91425" marB="91425"/>
                </a:tc>
                <a:tc>
                  <a:txBody>
                    <a:bodyPr/>
                    <a:lstStyle/>
                    <a:p>
                      <a:pPr marL="0" lvl="0" indent="0" algn="ctr" rtl="0">
                        <a:spcBef>
                          <a:spcPts val="0"/>
                        </a:spcBef>
                        <a:spcAft>
                          <a:spcPts val="0"/>
                        </a:spcAft>
                        <a:buNone/>
                      </a:pPr>
                      <a:r>
                        <a:rPr lang="en-GB"/>
                        <a:t>21.33%</a:t>
                      </a:r>
                      <a:endParaRPr lang="en-GB"/>
                    </a:p>
                  </a:txBody>
                  <a:tcPr marL="91425" marR="91425" marT="91425" marB="91425"/>
                </a:tc>
                <a:tc>
                  <a:txBody>
                    <a:bodyPr/>
                    <a:lstStyle/>
                    <a:p>
                      <a:pPr marL="0" lvl="0" indent="0" algn="l" rtl="0">
                        <a:spcBef>
                          <a:spcPts val="0"/>
                        </a:spcBef>
                        <a:spcAft>
                          <a:spcPts val="0"/>
                        </a:spcAft>
                        <a:buNone/>
                      </a:pPr>
                      <a:r>
                        <a:rPr lang="en-GB"/>
                        <a:t>Thêm khối tích chập CNN cho model</a:t>
                      </a:r>
                      <a:r>
                        <a:rPr lang="en-US" altLang="en-GB"/>
                        <a:t> (block 7)</a:t>
                      </a:r>
                      <a:endParaRPr lang="en-GB"/>
                    </a:p>
                    <a:p>
                      <a:pPr marL="0" lvl="0" indent="0" algn="l" rtl="0">
                        <a:spcBef>
                          <a:spcPts val="0"/>
                        </a:spcBef>
                        <a:spcAft>
                          <a:spcPts val="0"/>
                        </a:spcAft>
                        <a:buNone/>
                      </a:pPr>
                      <a:r>
                        <a:rPr lang="en-GB"/>
                        <a:t>Cải thiện tiền xử lý (chuẩn hoá ảnh, làm mờ, Threshold ảnh)</a:t>
                      </a:r>
                      <a:endParaRPr lang="en-GB"/>
                    </a:p>
                  </a:txBody>
                  <a:tcPr marL="91425" marR="91425" marT="91425" marB="91425"/>
                </a:tc>
              </a:tr>
              <a:tr h="381000">
                <a:tc>
                  <a:txBody>
                    <a:bodyPr/>
                    <a:lstStyle/>
                    <a:p>
                      <a:pPr marL="0" lvl="0" indent="0" algn="ctr" rtl="0">
                        <a:spcBef>
                          <a:spcPts val="0"/>
                        </a:spcBef>
                        <a:spcAft>
                          <a:spcPts val="0"/>
                        </a:spcAft>
                        <a:buNone/>
                      </a:pPr>
                      <a:r>
                        <a:rPr lang="en-GB"/>
                        <a:t>3</a:t>
                      </a:r>
                      <a:endParaRPr lang="en-GB"/>
                    </a:p>
                  </a:txBody>
                  <a:tcPr marL="91425" marR="91425" marT="91425" marB="91425"/>
                </a:tc>
                <a:tc>
                  <a:txBody>
                    <a:bodyPr/>
                    <a:lstStyle/>
                    <a:p>
                      <a:pPr marL="0" lvl="0" indent="0" algn="ctr" rtl="0">
                        <a:spcBef>
                          <a:spcPts val="0"/>
                        </a:spcBef>
                        <a:spcAft>
                          <a:spcPts val="0"/>
                        </a:spcAft>
                        <a:buNone/>
                      </a:pPr>
                      <a:r>
                        <a:rPr lang="en-GB"/>
                        <a:t>6.23%</a:t>
                      </a:r>
                      <a:endParaRPr lang="en-GB"/>
                    </a:p>
                  </a:txBody>
                  <a:tcPr marL="91425" marR="91425" marT="91425" marB="91425"/>
                </a:tc>
                <a:tc>
                  <a:txBody>
                    <a:bodyPr/>
                    <a:lstStyle/>
                    <a:p>
                      <a:pPr marL="0" lvl="0" indent="0" algn="ctr" rtl="0">
                        <a:spcBef>
                          <a:spcPts val="0"/>
                        </a:spcBef>
                        <a:spcAft>
                          <a:spcPts val="0"/>
                        </a:spcAft>
                        <a:buNone/>
                      </a:pPr>
                      <a:r>
                        <a:rPr lang="en-GB"/>
                        <a:t>18.67%</a:t>
                      </a:r>
                      <a:endParaRPr lang="en-GB"/>
                    </a:p>
                  </a:txBody>
                  <a:tcPr marL="91425" marR="91425" marT="91425" marB="91425"/>
                </a:tc>
                <a:tc>
                  <a:txBody>
                    <a:bodyPr/>
                    <a:lstStyle/>
                    <a:p>
                      <a:pPr marL="0" lvl="0" indent="0" algn="l" rtl="0">
                        <a:spcBef>
                          <a:spcPts val="0"/>
                        </a:spcBef>
                        <a:spcAft>
                          <a:spcPts val="0"/>
                        </a:spcAft>
                        <a:buNone/>
                      </a:pPr>
                      <a:r>
                        <a:rPr lang="en-GB"/>
                        <a:t>Cải thiện tiền xử lý (tăng cường độ tương phản, lọc và làm rõ văn bản, tăng cường độ sáng), thêm dữ liệu tự tạo</a:t>
                      </a:r>
                      <a:endParaRPr lang="en-GB"/>
                    </a:p>
                  </a:txBody>
                  <a:tcPr marL="91425" marR="91425" marT="91425" marB="91425"/>
                </a:tc>
              </a:tr>
              <a:tr h="381000">
                <a:tc>
                  <a:txBody>
                    <a:bodyPr/>
                    <a:lstStyle/>
                    <a:p>
                      <a:pPr marL="0" lvl="0" indent="0" algn="ctr" rtl="0">
                        <a:spcBef>
                          <a:spcPts val="0"/>
                        </a:spcBef>
                        <a:spcAft>
                          <a:spcPts val="0"/>
                        </a:spcAft>
                        <a:buNone/>
                      </a:pPr>
                      <a:r>
                        <a:rPr lang="en-GB"/>
                        <a:t>4</a:t>
                      </a:r>
                      <a:endParaRPr lang="en-GB"/>
                    </a:p>
                  </a:txBody>
                  <a:tcPr marL="91425" marR="91425" marT="91425" marB="91425"/>
                </a:tc>
                <a:tc>
                  <a:txBody>
                    <a:bodyPr/>
                    <a:lstStyle/>
                    <a:p>
                      <a:pPr marL="0" lvl="0" indent="0" algn="ctr" rtl="0">
                        <a:spcBef>
                          <a:spcPts val="0"/>
                        </a:spcBef>
                        <a:spcAft>
                          <a:spcPts val="0"/>
                        </a:spcAft>
                        <a:buNone/>
                      </a:pPr>
                      <a:r>
                        <a:rPr lang="en-GB"/>
                        <a:t>7.21%</a:t>
                      </a:r>
                      <a:endParaRPr lang="en-GB"/>
                    </a:p>
                  </a:txBody>
                  <a:tcPr marL="91425" marR="91425" marT="91425" marB="91425"/>
                </a:tc>
                <a:tc>
                  <a:txBody>
                    <a:bodyPr/>
                    <a:lstStyle/>
                    <a:p>
                      <a:pPr marL="0" lvl="0" indent="0" algn="ctr" rtl="0">
                        <a:spcBef>
                          <a:spcPts val="0"/>
                        </a:spcBef>
                        <a:spcAft>
                          <a:spcPts val="0"/>
                        </a:spcAft>
                        <a:buNone/>
                      </a:pPr>
                      <a:r>
                        <a:rPr lang="en-GB"/>
                        <a:t>21.45%</a:t>
                      </a:r>
                      <a:endParaRPr lang="en-GB"/>
                    </a:p>
                  </a:txBody>
                  <a:tcPr marL="91425" marR="91425" marT="91425" marB="91425"/>
                </a:tc>
                <a:tc>
                  <a:txBody>
                    <a:bodyPr/>
                    <a:lstStyle/>
                    <a:p>
                      <a:pPr marL="0" lvl="0" indent="0" algn="l" rtl="0">
                        <a:spcBef>
                          <a:spcPts val="0"/>
                        </a:spcBef>
                        <a:spcAft>
                          <a:spcPts val="0"/>
                        </a:spcAft>
                        <a:buNone/>
                      </a:pPr>
                      <a:r>
                        <a:rPr lang="en-GB"/>
                        <a:t>Thêm attention layer</a:t>
                      </a:r>
                      <a:endParaRPr lang="en-GB"/>
                    </a:p>
                  </a:txBody>
                  <a:tcPr marL="91425" marR="91425" marT="91425" marB="91425"/>
                </a:tc>
              </a:tr>
              <a:tr h="381000">
                <a:tc>
                  <a:txBody>
                    <a:bodyPr/>
                    <a:lstStyle/>
                    <a:p>
                      <a:pPr marL="0" lvl="0" indent="0" algn="ctr" rtl="0">
                        <a:spcBef>
                          <a:spcPts val="0"/>
                        </a:spcBef>
                        <a:spcAft>
                          <a:spcPts val="0"/>
                        </a:spcAft>
                        <a:buNone/>
                      </a:pPr>
                      <a:r>
                        <a:rPr lang="en-GB"/>
                        <a:t>5</a:t>
                      </a:r>
                      <a:endParaRPr lang="en-GB"/>
                    </a:p>
                  </a:txBody>
                  <a:tcPr marL="91425" marR="91425" marT="91425" marB="91425"/>
                </a:tc>
                <a:tc>
                  <a:txBody>
                    <a:bodyPr/>
                    <a:lstStyle/>
                    <a:p>
                      <a:pPr marL="0" lvl="0" indent="0" algn="ctr" rtl="0">
                        <a:spcBef>
                          <a:spcPts val="0"/>
                        </a:spcBef>
                        <a:spcAft>
                          <a:spcPts val="0"/>
                        </a:spcAft>
                        <a:buNone/>
                      </a:pPr>
                      <a:r>
                        <a:rPr lang="en-GB"/>
                        <a:t>5.83%</a:t>
                      </a:r>
                      <a:endParaRPr lang="en-GB"/>
                    </a:p>
                  </a:txBody>
                  <a:tcPr marL="91425" marR="91425" marT="91425" marB="91425"/>
                </a:tc>
                <a:tc>
                  <a:txBody>
                    <a:bodyPr/>
                    <a:lstStyle/>
                    <a:p>
                      <a:pPr marL="0" lvl="0" indent="0" algn="ctr" rtl="0">
                        <a:spcBef>
                          <a:spcPts val="0"/>
                        </a:spcBef>
                        <a:spcAft>
                          <a:spcPts val="0"/>
                        </a:spcAft>
                        <a:buNone/>
                      </a:pPr>
                      <a:r>
                        <a:rPr lang="en-GB"/>
                        <a:t>17.36%</a:t>
                      </a:r>
                      <a:endParaRPr lang="en-GB"/>
                    </a:p>
                  </a:txBody>
                  <a:tcPr marL="91425" marR="91425" marT="91425" marB="91425"/>
                </a:tc>
                <a:tc>
                  <a:txBody>
                    <a:bodyPr/>
                    <a:lstStyle/>
                    <a:p>
                      <a:pPr marL="0" lvl="0" indent="0" algn="l" rtl="0">
                        <a:spcBef>
                          <a:spcPts val="0"/>
                        </a:spcBef>
                        <a:spcAft>
                          <a:spcPts val="0"/>
                        </a:spcAft>
                        <a:buNone/>
                      </a:pPr>
                      <a:r>
                        <a:rPr lang="en-GB"/>
                        <a:t>Thay đổi LR,</a:t>
                      </a:r>
                      <a:r>
                        <a:rPr lang="en-US" altLang="en-GB"/>
                        <a:t> xây dựng callback,</a:t>
                      </a:r>
                      <a:r>
                        <a:rPr lang="en-GB"/>
                        <a:t> thêm nguồn dữ liệu tự tạo</a:t>
                      </a:r>
                      <a:r>
                        <a:rPr lang="en-US" altLang="en-GB"/>
                        <a:t>, gỡ bỏ attention layer</a:t>
                      </a:r>
                      <a:endParaRPr lang="en-US" altLang="en-GB"/>
                    </a:p>
                  </a:txBody>
                  <a:tcPr marL="91425" marR="91425" marT="91425" marB="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6"/>
        <p:cNvGrpSpPr/>
        <p:nvPr/>
      </p:nvGrpSpPr>
      <p:grpSpPr>
        <a:xfrm>
          <a:off x="0" y="0"/>
          <a:ext cx="0" cy="0"/>
          <a:chOff x="0" y="0"/>
          <a:chExt cx="0" cy="0"/>
        </a:xfrm>
      </p:grpSpPr>
      <p:sp>
        <p:nvSpPr>
          <p:cNvPr id="3837" name="Google Shape;3837;p60"/>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Kế hoạch thực hiện</a:t>
            </a:r>
            <a:endParaRPr lang="en-GB"/>
          </a:p>
        </p:txBody>
      </p:sp>
      <p:sp>
        <p:nvSpPr>
          <p:cNvPr id="3838" name="Google Shape;3838;p60"/>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rPr>
              <a:t>45K</a:t>
            </a:r>
            <a:endParaRPr sz="30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endParaRPr>
          </a:p>
        </p:txBody>
      </p:sp>
      <p:sp>
        <p:nvSpPr>
          <p:cNvPr id="3839" name="Google Shape;3839;p60"/>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panose="020B0604020202020204"/>
              <a:buNone/>
            </a:pPr>
            <a:r>
              <a:rPr lang="en-GB" sz="27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rPr>
              <a:t>$20K</a:t>
            </a:r>
            <a:endParaRPr sz="27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endParaRPr>
          </a:p>
        </p:txBody>
      </p:sp>
      <p:sp>
        <p:nvSpPr>
          <p:cNvPr id="3840" name="Google Shape;3840;p60"/>
          <p:cNvSpPr/>
          <p:nvPr/>
        </p:nvSpPr>
        <p:spPr>
          <a:xfrm>
            <a:off x="2400375" y="1653375"/>
            <a:ext cx="4343100" cy="19329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41" name="Google Shape;3841;p60"/>
          <p:cNvSpPr txBox="1">
            <a:spLocks noGrp="1"/>
          </p:cNvSpPr>
          <p:nvPr>
            <p:ph type="subTitle" idx="1"/>
          </p:nvPr>
        </p:nvSpPr>
        <p:spPr>
          <a:xfrm>
            <a:off x="2520450" y="1879508"/>
            <a:ext cx="4103100" cy="138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GB" sz="16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1"/>
              </a:rPr>
              <a:t>https://docs.google.com/spreadsheets/d/19bxD0rgMFZLJX9_GNCPM4BiMVXmwfYW6urN8ZpTMeVg/edit?usp=sharinghoạch </a:t>
            </a:r>
            <a:endParaRPr sz="1600" b="0" i="0" u="none" strike="noStrike" cap="none">
              <a:solidFill>
                <a:srgbClr val="000000"/>
              </a:solidFill>
              <a:latin typeface="Barlow Semi Condensed" panose="00000506000000000000"/>
              <a:ea typeface="Barlow Semi Condensed" panose="00000506000000000000"/>
              <a:cs typeface="Barlow Semi Condensed" panose="00000506000000000000"/>
              <a:sym typeface="Barlow Semi Condensed" panose="00000506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6" name="Google Shape;3846;p61"/>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a:t>DEMO</a:t>
            </a:r>
            <a:endParaRPr lang="en-GB"/>
          </a:p>
        </p:txBody>
      </p:sp>
      <p:sp>
        <p:nvSpPr>
          <p:cNvPr id="3847" name="Google Shape;3847;p61"/>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rPr>
              <a:t>45K</a:t>
            </a:r>
            <a:endParaRPr sz="30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endParaRPr>
          </a:p>
        </p:txBody>
      </p:sp>
      <p:sp>
        <p:nvSpPr>
          <p:cNvPr id="3848" name="Google Shape;3848;p61"/>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panose="020B0604020202020204"/>
              <a:buNone/>
            </a:pPr>
            <a:r>
              <a:rPr lang="en-GB" sz="27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rPr>
              <a:t>$20K</a:t>
            </a:r>
            <a:endParaRPr sz="2700" b="0" i="0" u="none" strike="noStrike" cap="none">
              <a:solidFill>
                <a:schemeClr val="lt1"/>
              </a:solidFill>
              <a:latin typeface="Barlow Semi Condensed Medium" panose="00000406000000000000"/>
              <a:ea typeface="Barlow Semi Condensed Medium" panose="00000406000000000000"/>
              <a:cs typeface="Barlow Semi Condensed Medium" panose="00000406000000000000"/>
              <a:sym typeface="Barlow Semi Condensed Medium" panose="00000406000000000000"/>
            </a:endParaRPr>
          </a:p>
        </p:txBody>
      </p:sp>
      <p:pic>
        <p:nvPicPr>
          <p:cNvPr id="5" name="Picture 4"/>
          <p:cNvPicPr/>
          <p:nvPr/>
        </p:nvPicPr>
        <p:blipFill>
          <a:blip r:embed="rId1" cstate="print">
            <a:extLst>
              <a:ext uri="{28A0092B-C50C-407E-A947-70E740481C1C}">
                <a14:useLocalDpi xmlns:a14="http://schemas.microsoft.com/office/drawing/2010/main" val="0"/>
              </a:ext>
            </a:extLst>
          </a:blip>
          <a:stretch>
            <a:fillRect/>
          </a:stretch>
        </p:blipFill>
        <p:spPr>
          <a:xfrm>
            <a:off x="1842196" y="1591056"/>
            <a:ext cx="5478179" cy="3108959"/>
          </a:xfrm>
          <a:prstGeom prst="rect">
            <a:avLst/>
          </a:prstGeom>
        </p:spPr>
      </p:pic>
      <p:sp>
        <p:nvSpPr>
          <p:cNvPr id="2" name="TextBox 1"/>
          <p:cNvSpPr txBox="1"/>
          <p:nvPr/>
        </p:nvSpPr>
        <p:spPr>
          <a:xfrm>
            <a:off x="1747520" y="961666"/>
            <a:ext cx="3112135" cy="306705"/>
          </a:xfrm>
          <a:prstGeom prst="rect">
            <a:avLst/>
          </a:prstGeom>
          <a:noFill/>
        </p:spPr>
        <p:txBody>
          <a:bodyPr wrap="none" rtlCol="0">
            <a:spAutoFit/>
          </a:bodyPr>
          <a:lstStyle/>
          <a:p>
            <a:r>
              <a:rPr lang="en-US" dirty="0"/>
              <a:t>Nhận diện chữ viết tay trên một dòng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615" y="809710"/>
            <a:ext cx="5911672" cy="332232"/>
          </a:xfrm>
        </p:spPr>
        <p:txBody>
          <a:bodyPr/>
          <a:lstStyle/>
          <a:p>
            <a:r>
              <a:rPr lang="en-US" sz="1400" dirty="0" err="1" smtClean="0">
                <a:latin typeface="+mn-lt"/>
              </a:rPr>
              <a:t>Nhận diện chữ viết tay trên nhiều dòng</a:t>
            </a:r>
            <a:endParaRPr lang="en-US" sz="1400" dirty="0">
              <a:latin typeface="+mn-lt"/>
            </a:endParaRPr>
          </a:p>
        </p:txBody>
      </p:sp>
      <p:pic>
        <p:nvPicPr>
          <p:cNvPr id="3" name="Picture 2"/>
          <p:cNvPicPr/>
          <p:nvPr/>
        </p:nvPicPr>
        <p:blipFill>
          <a:blip r:embed="rId1" cstate="print">
            <a:extLst>
              <a:ext uri="{28A0092B-C50C-407E-A947-70E740481C1C}">
                <a14:useLocalDpi xmlns:a14="http://schemas.microsoft.com/office/drawing/2010/main" val="0"/>
              </a:ext>
            </a:extLst>
          </a:blip>
          <a:stretch>
            <a:fillRect/>
          </a:stretch>
        </p:blipFill>
        <p:spPr>
          <a:xfrm>
            <a:off x="1885209" y="1320270"/>
            <a:ext cx="5754688" cy="3373650"/>
          </a:xfrm>
          <a:prstGeom prst="rect">
            <a:avLst/>
          </a:prstGeom>
        </p:spPr>
      </p:pic>
      <p:sp>
        <p:nvSpPr>
          <p:cNvPr id="3846" name="Google Shape;3846;p61"/>
          <p:cNvSpPr txBox="1">
            <a:spLocks noGrp="1"/>
          </p:cNvSpPr>
          <p:nvPr/>
        </p:nvSpPr>
        <p:spPr>
          <a:xfrm>
            <a:off x="1652025" y="338328"/>
            <a:ext cx="54969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lvl="0" indent="0" algn="ctr" rtl="0">
              <a:lnSpc>
                <a:spcPct val="100000"/>
              </a:lnSpc>
              <a:spcBef>
                <a:spcPts val="0"/>
              </a:spcBef>
              <a:spcAft>
                <a:spcPts val="0"/>
              </a:spcAft>
              <a:buSzPts val="2800"/>
              <a:buNone/>
            </a:pPr>
            <a:r>
              <a:rPr lang="en-GB"/>
              <a:t>DEMO</a:t>
            </a: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3852"/>
        <p:cNvGrpSpPr/>
        <p:nvPr/>
      </p:nvGrpSpPr>
      <p:grpSpPr>
        <a:xfrm>
          <a:off x="0" y="0"/>
          <a:ext cx="0" cy="0"/>
          <a:chOff x="0" y="0"/>
          <a:chExt cx="0" cy="0"/>
        </a:xfrm>
      </p:grpSpPr>
      <p:sp>
        <p:nvSpPr>
          <p:cNvPr id="3853" name="Google Shape;3853;p62"/>
          <p:cNvSpPr txBox="1">
            <a:spLocks noGrp="1"/>
          </p:cNvSpPr>
          <p:nvPr>
            <p:ph type="title"/>
          </p:nvPr>
        </p:nvSpPr>
        <p:spPr>
          <a:xfrm>
            <a:off x="896100" y="1984450"/>
            <a:ext cx="3457200" cy="1292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GB"/>
              <a:t>THANK YOU</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grpSp>
        <p:nvGrpSpPr>
          <p:cNvPr id="1907" name="Google Shape;1907;p37"/>
          <p:cNvGrpSpPr/>
          <p:nvPr/>
        </p:nvGrpSpPr>
        <p:grpSpPr>
          <a:xfrm>
            <a:off x="76408" y="4367266"/>
            <a:ext cx="591455" cy="590639"/>
            <a:chOff x="1190625" y="238125"/>
            <a:chExt cx="5238750" cy="5231525"/>
          </a:xfrm>
        </p:grpSpPr>
        <p:sp>
          <p:nvSpPr>
            <p:cNvPr id="1908" name="Google Shape;1908;p3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09" name="Google Shape;1909;p3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0" name="Google Shape;1910;p3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1" name="Google Shape;1911;p3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2" name="Google Shape;1912;p3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3" name="Google Shape;1913;p3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4" name="Google Shape;1914;p3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5" name="Google Shape;1915;p3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6" name="Google Shape;1916;p3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7" name="Google Shape;1917;p3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grpSp>
      <p:sp>
        <p:nvSpPr>
          <p:cNvPr id="1918" name="Google Shape;1918;p37"/>
          <p:cNvSpPr txBox="1">
            <a:spLocks noGrp="1"/>
          </p:cNvSpPr>
          <p:nvPr>
            <p:ph type="title"/>
          </p:nvPr>
        </p:nvSpPr>
        <p:spPr>
          <a:xfrm>
            <a:off x="2188393" y="123480"/>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GIỚI THIỆU</a:t>
            </a:r>
            <a:endParaRPr dirty="0"/>
          </a:p>
        </p:txBody>
      </p:sp>
      <p:sp>
        <p:nvSpPr>
          <p:cNvPr id="1919" name="Google Shape;1919;p37"/>
          <p:cNvSpPr txBox="1">
            <a:spLocks noGrp="1"/>
          </p:cNvSpPr>
          <p:nvPr>
            <p:ph type="subTitle" idx="1"/>
          </p:nvPr>
        </p:nvSpPr>
        <p:spPr>
          <a:xfrm>
            <a:off x="1029335" y="975995"/>
            <a:ext cx="7127240" cy="3190240"/>
          </a:xfrm>
          <a:prstGeom prst="rect">
            <a:avLst/>
          </a:prstGeom>
          <a:noFill/>
          <a:ln>
            <a:noFill/>
          </a:ln>
        </p:spPr>
        <p:txBody>
          <a:bodyPr spcFirstLastPara="1" wrap="square" lIns="91425" tIns="91425" rIns="91425" bIns="91425" anchor="t" anchorCtr="0">
            <a:noAutofit/>
          </a:bodyPr>
          <a:lstStyle/>
          <a:p>
            <a:pPr algn="just">
              <a:lnSpc>
                <a:spcPct val="150000"/>
              </a:lnSpc>
              <a:buSzPts val="1600"/>
            </a:pPr>
            <a:r>
              <a:rPr lang="en-US" sz="1600" b="1" dirty="0" smtClean="0">
                <a:solidFill>
                  <a:schemeClr val="tx1"/>
                </a:solidFill>
                <a:latin typeface="+mn-lt"/>
              </a:rPr>
              <a:t>BÀI TOÁN NHẬN DIỆN CHỮ VIẾT TAY ĐỊA CHỈ TIẾNG VIỆT</a:t>
            </a:r>
            <a:endParaRPr lang="en-US" sz="1600" b="1" dirty="0" smtClean="0">
              <a:solidFill>
                <a:schemeClr val="tx1"/>
              </a:solidFill>
              <a:latin typeface="+mn-lt"/>
            </a:endParaRPr>
          </a:p>
          <a:p>
            <a:pPr marL="342900" indent="-342900" algn="just">
              <a:lnSpc>
                <a:spcPct val="150000"/>
              </a:lnSpc>
              <a:buSzPts val="1600"/>
              <a:buFont typeface="Arial" panose="020B0604020202020204" pitchFamily="34" charset="0"/>
              <a:buChar char="•"/>
            </a:pPr>
            <a:r>
              <a:rPr lang="en-US" sz="1600">
                <a:solidFill>
                  <a:schemeClr val="tx1"/>
                </a:solidFill>
                <a:latin typeface="+mn-lt"/>
              </a:rPr>
              <a:t>Tự động nhận dạng chữ viết tay trong tiếng Việt đại diện cho một trong những ứng dụng quan trọng của trí tuệ nhân tạo và xử lý ảnh. </a:t>
            </a:r>
            <a:endParaRPr lang="en-US" sz="1600">
              <a:solidFill>
                <a:schemeClr val="tx1"/>
              </a:solidFill>
              <a:latin typeface="+mn-lt"/>
            </a:endParaRPr>
          </a:p>
          <a:p>
            <a:pPr marL="342900" indent="-342900" algn="just">
              <a:lnSpc>
                <a:spcPct val="150000"/>
              </a:lnSpc>
              <a:buSzPts val="1600"/>
              <a:buFont typeface="Arial" panose="020B0604020202020204" pitchFamily="34" charset="0"/>
              <a:buChar char="•"/>
            </a:pPr>
            <a:r>
              <a:rPr lang="en-US" sz="1600">
                <a:solidFill>
                  <a:schemeClr val="tx1"/>
                </a:solidFill>
                <a:latin typeface="+mn-lt"/>
              </a:rPr>
              <a:t>Bài toán này đòi hỏi sự kết hợp giữa xử lý ảnh và xử lý ngôn ngữ tự nhiên để tự động nhận dạng và trích xuất thông tin từ văn bản viết tay trong hình ảnh hoặc tài liệu quét.</a:t>
            </a:r>
            <a:endParaRPr lang="en-US" sz="1600">
              <a:solidFill>
                <a:schemeClr val="tx1"/>
              </a:solidFill>
              <a:latin typeface="+mn-lt"/>
            </a:endParaRPr>
          </a:p>
        </p:txBody>
      </p:sp>
      <p:pic>
        <p:nvPicPr>
          <p:cNvPr id="18" name="Picture 17"/>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grpSp>
        <p:nvGrpSpPr>
          <p:cNvPr id="1907" name="Google Shape;1907;p37"/>
          <p:cNvGrpSpPr/>
          <p:nvPr/>
        </p:nvGrpSpPr>
        <p:grpSpPr>
          <a:xfrm>
            <a:off x="76408" y="4367266"/>
            <a:ext cx="591455" cy="590639"/>
            <a:chOff x="1190625" y="238125"/>
            <a:chExt cx="5238750" cy="5231525"/>
          </a:xfrm>
        </p:grpSpPr>
        <p:sp>
          <p:nvSpPr>
            <p:cNvPr id="1908" name="Google Shape;1908;p3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09" name="Google Shape;1909;p3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0" name="Google Shape;1910;p3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1" name="Google Shape;1911;p3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2" name="Google Shape;1912;p3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3" name="Google Shape;1913;p3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4" name="Google Shape;1914;p3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5" name="Google Shape;1915;p3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6" name="Google Shape;1916;p3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7" name="Google Shape;1917;p3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grpSp>
      <p:sp>
        <p:nvSpPr>
          <p:cNvPr id="1918" name="Google Shape;1918;p37"/>
          <p:cNvSpPr txBox="1">
            <a:spLocks noGrp="1"/>
          </p:cNvSpPr>
          <p:nvPr>
            <p:ph type="title"/>
          </p:nvPr>
        </p:nvSpPr>
        <p:spPr>
          <a:xfrm>
            <a:off x="2188393" y="123480"/>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GIỚI THIỆU</a:t>
            </a:r>
            <a:endParaRPr dirty="0"/>
          </a:p>
        </p:txBody>
      </p:sp>
      <p:sp>
        <p:nvSpPr>
          <p:cNvPr id="1919" name="Google Shape;1919;p37"/>
          <p:cNvSpPr txBox="1">
            <a:spLocks noGrp="1"/>
          </p:cNvSpPr>
          <p:nvPr>
            <p:ph type="subTitle" idx="1"/>
          </p:nvPr>
        </p:nvSpPr>
        <p:spPr>
          <a:xfrm>
            <a:off x="1029470" y="975927"/>
            <a:ext cx="7127446" cy="1134000"/>
          </a:xfrm>
          <a:prstGeom prst="rect">
            <a:avLst/>
          </a:prstGeom>
          <a:noFill/>
          <a:ln>
            <a:noFill/>
          </a:ln>
        </p:spPr>
        <p:txBody>
          <a:bodyPr spcFirstLastPara="1" wrap="square" lIns="91425" tIns="91425" rIns="91425" bIns="91425" anchor="t" anchorCtr="0">
            <a:noAutofit/>
          </a:bodyPr>
          <a:lstStyle/>
          <a:p>
            <a:pPr algn="just">
              <a:lnSpc>
                <a:spcPct val="150000"/>
              </a:lnSpc>
              <a:buSzPts val="1600"/>
            </a:pPr>
            <a:r>
              <a:rPr lang="en-US" sz="1600" b="1" dirty="0" smtClean="0">
                <a:solidFill>
                  <a:schemeClr val="tx1"/>
                </a:solidFill>
                <a:latin typeface="+mn-lt"/>
              </a:rPr>
              <a:t>BÀI TOÁN NHẬN DIỆN CHỮ VIẾT TAY ĐỊA CHỈ TIẾNG VIỆT</a:t>
            </a:r>
            <a:endParaRPr lang="en-US" sz="1600" b="1" dirty="0" smtClean="0">
              <a:solidFill>
                <a:schemeClr val="tx1"/>
              </a:solidFill>
              <a:latin typeface="+mn-lt"/>
            </a:endParaRPr>
          </a:p>
          <a:p>
            <a:pPr marL="342900" indent="-342900" algn="just">
              <a:lnSpc>
                <a:spcPct val="150000"/>
              </a:lnSpc>
              <a:buSzPts val="1600"/>
              <a:buFont typeface="Arial" panose="020B0604020202020204" pitchFamily="34" charset="0"/>
              <a:buChar char="•"/>
            </a:pPr>
            <a:r>
              <a:rPr lang="en-US" sz="1600">
                <a:solidFill>
                  <a:schemeClr val="tx1"/>
                </a:solidFill>
                <a:latin typeface="+mn-lt"/>
              </a:rPr>
              <a:t>Nhận dạng Ký Tự: Được huấn luyện với dữ liệu đủ lớn chứa nhiều biến thể của các ký tự tiếng Việt, bao gồm cả viết tay và in.</a:t>
            </a:r>
            <a:endParaRPr lang="en-US" sz="1600">
              <a:solidFill>
                <a:schemeClr val="tx1"/>
              </a:solidFill>
              <a:latin typeface="+mn-lt"/>
            </a:endParaRPr>
          </a:p>
          <a:p>
            <a:pPr marL="342900" indent="-342900" algn="just">
              <a:lnSpc>
                <a:spcPct val="150000"/>
              </a:lnSpc>
              <a:buSzPts val="1600"/>
              <a:buFont typeface="Arial" panose="020B0604020202020204" pitchFamily="34" charset="0"/>
              <a:buChar char="•"/>
            </a:pPr>
            <a:r>
              <a:rPr lang="en-US" sz="1600">
                <a:solidFill>
                  <a:schemeClr val="tx1"/>
                </a:solidFill>
                <a:latin typeface="+mn-lt"/>
              </a:rPr>
              <a:t>Xử Lý Ngôn Ngữ Tự Nhiên: Mô hình phải hiểu ngôn ngữ tự nhiên và cấu trúc của địa chỉ, phân biệt giữa các phần của địa chỉ như số nhà, tên đường, quận, thành phố, v.v. và cấu trúc ngữ pháp của câu</a:t>
            </a:r>
            <a:endParaRPr lang="en-US" sz="1600">
              <a:solidFill>
                <a:schemeClr val="tx1"/>
              </a:solidFill>
              <a:latin typeface="+mn-lt"/>
            </a:endParaRPr>
          </a:p>
          <a:p>
            <a:pPr marL="342900" indent="-342900" algn="just">
              <a:lnSpc>
                <a:spcPct val="150000"/>
              </a:lnSpc>
              <a:buSzPts val="1600"/>
              <a:buFont typeface="Arial" panose="020B0604020202020204" pitchFamily="34" charset="0"/>
              <a:buChar char="•"/>
            </a:pPr>
            <a:r>
              <a:rPr lang="en-US" sz="1600">
                <a:latin typeface="+mn-lt"/>
              </a:rPr>
              <a:t>Xử Lý Ảnh: xử lý ảnh đầu vào để loại bỏ nhiễu, điều chỉnh độ sáng và tập trung vào ký tự viết tay.</a:t>
            </a:r>
            <a:endParaRPr lang="en-US" sz="1600">
              <a:latin typeface="+mn-lt"/>
            </a:endParaRPr>
          </a:p>
          <a:p>
            <a:pPr algn="just">
              <a:lnSpc>
                <a:spcPct val="150000"/>
              </a:lnSpc>
              <a:buSzPts val="1600"/>
            </a:pPr>
            <a:endParaRPr lang="en-US" sz="1600" dirty="0">
              <a:solidFill>
                <a:schemeClr val="tx1"/>
              </a:solidFill>
              <a:latin typeface="+mn-lt"/>
            </a:endParaRPr>
          </a:p>
          <a:p>
            <a:pPr lvl="0" algn="just">
              <a:lnSpc>
                <a:spcPct val="150000"/>
              </a:lnSpc>
              <a:buSzPts val="1600"/>
            </a:pPr>
            <a:endParaRPr sz="1600"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18" name="Picture 17"/>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grpSp>
        <p:nvGrpSpPr>
          <p:cNvPr id="1907" name="Google Shape;1907;p37"/>
          <p:cNvGrpSpPr/>
          <p:nvPr/>
        </p:nvGrpSpPr>
        <p:grpSpPr>
          <a:xfrm>
            <a:off x="76408" y="4367266"/>
            <a:ext cx="591455" cy="590639"/>
            <a:chOff x="1190625" y="238125"/>
            <a:chExt cx="5238750" cy="5231525"/>
          </a:xfrm>
        </p:grpSpPr>
        <p:sp>
          <p:nvSpPr>
            <p:cNvPr id="1908" name="Google Shape;1908;p3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09" name="Google Shape;1909;p3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0" name="Google Shape;1910;p3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1" name="Google Shape;1911;p3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2" name="Google Shape;1912;p3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3" name="Google Shape;1913;p3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4" name="Google Shape;1914;p3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5" name="Google Shape;1915;p3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6" name="Google Shape;1916;p3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7" name="Google Shape;1917;p3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grpSp>
      <p:sp>
        <p:nvSpPr>
          <p:cNvPr id="1918" name="Google Shape;1918;p37"/>
          <p:cNvSpPr txBox="1">
            <a:spLocks noGrp="1"/>
          </p:cNvSpPr>
          <p:nvPr>
            <p:ph type="title"/>
          </p:nvPr>
        </p:nvSpPr>
        <p:spPr>
          <a:xfrm>
            <a:off x="2188393" y="123480"/>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GIỚI THIỆU</a:t>
            </a:r>
            <a:endParaRPr dirty="0"/>
          </a:p>
        </p:txBody>
      </p:sp>
      <p:sp>
        <p:nvSpPr>
          <p:cNvPr id="1919" name="Google Shape;1919;p37"/>
          <p:cNvSpPr txBox="1">
            <a:spLocks noGrp="1"/>
          </p:cNvSpPr>
          <p:nvPr>
            <p:ph type="subTitle" idx="1"/>
          </p:nvPr>
        </p:nvSpPr>
        <p:spPr>
          <a:xfrm>
            <a:off x="1155065" y="1184275"/>
            <a:ext cx="7127240" cy="2257425"/>
          </a:xfrm>
          <a:prstGeom prst="rect">
            <a:avLst/>
          </a:prstGeom>
          <a:noFill/>
          <a:ln>
            <a:noFill/>
          </a:ln>
        </p:spPr>
        <p:txBody>
          <a:bodyPr spcFirstLastPara="1" wrap="square" lIns="91425" tIns="91425" rIns="91425" bIns="91425" anchor="t" anchorCtr="0">
            <a:noAutofit/>
          </a:bodyPr>
          <a:lstStyle/>
          <a:p>
            <a:pPr algn="just">
              <a:lnSpc>
                <a:spcPct val="150000"/>
              </a:lnSpc>
              <a:buSzPts val="1600"/>
            </a:pPr>
            <a:r>
              <a:rPr lang="en-US" sz="2000" b="1" dirty="0" smtClean="0">
                <a:solidFill>
                  <a:schemeClr val="tx1"/>
                </a:solidFill>
                <a:latin typeface="+mn-lt"/>
              </a:rPr>
              <a:t>ỨNG DỤNG</a:t>
            </a:r>
            <a:endParaRPr lang="en-US" sz="2000" b="1" dirty="0" smtClean="0">
              <a:solidFill>
                <a:schemeClr val="tx1"/>
              </a:solidFill>
              <a:latin typeface="+mn-lt"/>
            </a:endParaRPr>
          </a:p>
          <a:p>
            <a:pPr marL="342900" indent="-342900" algn="just">
              <a:lnSpc>
                <a:spcPct val="150000"/>
              </a:lnSpc>
              <a:buSzPts val="1600"/>
              <a:buFont typeface="Arial" panose="020B0604020202020204" pitchFamily="34" charset="0"/>
              <a:buChar char="•"/>
            </a:pPr>
            <a:r>
              <a:rPr lang="en-US" sz="1600">
                <a:latin typeface="+mn-lt"/>
                <a:sym typeface="+mn-ea"/>
              </a:rPr>
              <a:t>Tự Động Gửi Thư: Giúp tự động gửi thư hoặc hàng hóa đến địa chỉ được nhận dạng.</a:t>
            </a:r>
            <a:endParaRPr lang="en-US" sz="1600">
              <a:latin typeface="+mn-lt"/>
              <a:sym typeface="+mn-ea"/>
            </a:endParaRPr>
          </a:p>
          <a:p>
            <a:pPr marL="342900" indent="-342900" algn="just">
              <a:lnSpc>
                <a:spcPct val="150000"/>
              </a:lnSpc>
              <a:buSzPts val="1600"/>
              <a:buFont typeface="Arial" panose="020B0604020202020204" pitchFamily="34" charset="0"/>
              <a:buChar char="•"/>
            </a:pPr>
            <a:r>
              <a:rPr lang="en-US" sz="1600">
                <a:latin typeface="+mn-lt"/>
                <a:sym typeface="+mn-ea"/>
              </a:rPr>
              <a:t>Dịch Văn Bản Tự Động: Chuyển đổi địa chỉ viết tay sang văn bản máy tính và dịch sang ngôn ngữ khác.</a:t>
            </a:r>
            <a:endParaRPr lang="en-US" sz="1600">
              <a:latin typeface="+mn-lt"/>
              <a:sym typeface="+mn-ea"/>
            </a:endParaRPr>
          </a:p>
          <a:p>
            <a:pPr marL="342900" indent="-342900" algn="just">
              <a:lnSpc>
                <a:spcPct val="150000"/>
              </a:lnSpc>
              <a:buSzPts val="1600"/>
              <a:buFont typeface="Arial" panose="020B0604020202020204" pitchFamily="34" charset="0"/>
              <a:buChar char="•"/>
            </a:pPr>
            <a:r>
              <a:rPr lang="en-US" sz="1600">
                <a:latin typeface="+mn-lt"/>
                <a:sym typeface="+mn-ea"/>
              </a:rPr>
              <a:t>Quản Lý Dữ Liệu Địa Chỉ: Lưu trữ và quản lý thông tin địa chỉ trong hệ thống tự động.</a:t>
            </a:r>
            <a:endParaRPr lang="en-US" sz="1600">
              <a:latin typeface="+mn-lt"/>
              <a:sym typeface="+mn-ea"/>
            </a:endParaRPr>
          </a:p>
          <a:p>
            <a:pPr marL="342900" indent="-342900" algn="just">
              <a:lnSpc>
                <a:spcPct val="150000"/>
              </a:lnSpc>
              <a:buSzPts val="1600"/>
              <a:buFont typeface="Arial" panose="020B0604020202020204" pitchFamily="34" charset="0"/>
              <a:buChar char="•"/>
            </a:pPr>
            <a:r>
              <a:rPr lang="en-US" sz="1600">
                <a:latin typeface="+mn-lt"/>
                <a:sym typeface="+mn-ea"/>
              </a:rPr>
              <a:t>Ứng dụng trong Lĩnh Vực Kinh Doanh: Hỗ trợ các doanh nghiệp trong việc xử lý và quản lý thông tin liên quan đến địa chỉ.</a:t>
            </a:r>
            <a:endParaRPr lang="en-US" sz="1600">
              <a:latin typeface="+mn-lt"/>
              <a:sym typeface="+mn-ea"/>
            </a:endParaRPr>
          </a:p>
          <a:p>
            <a:pPr algn="just">
              <a:lnSpc>
                <a:spcPct val="150000"/>
              </a:lnSpc>
              <a:buSzPts val="1600"/>
            </a:pPr>
            <a:endParaRPr lang="en-US" sz="2000" dirty="0">
              <a:solidFill>
                <a:schemeClr val="tx1"/>
              </a:solidFill>
              <a:latin typeface="+mn-lt"/>
            </a:endParaRPr>
          </a:p>
          <a:p>
            <a:pPr algn="just">
              <a:lnSpc>
                <a:spcPct val="150000"/>
              </a:lnSpc>
              <a:buSzPts val="1600"/>
            </a:pPr>
            <a:r>
              <a:rPr lang="en-US" dirty="0" smtClean="0">
                <a:solidFill>
                  <a:schemeClr val="tx1"/>
                </a:solidFill>
                <a:latin typeface="+mn-lt"/>
              </a:rPr>
              <a:t>.</a:t>
            </a:r>
            <a:endParaRPr lang="en-US" dirty="0">
              <a:solidFill>
                <a:schemeClr val="tx1"/>
              </a:solidFill>
              <a:latin typeface="+mn-lt"/>
            </a:endParaRPr>
          </a:p>
          <a:p>
            <a:pPr lvl="0" algn="just">
              <a:lnSpc>
                <a:spcPct val="150000"/>
              </a:lnSpc>
              <a:buSzPts val="1600"/>
            </a:pPr>
            <a:endParaRPr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18" name="Picture 17"/>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grpSp>
        <p:nvGrpSpPr>
          <p:cNvPr id="1907" name="Google Shape;1907;p37"/>
          <p:cNvGrpSpPr/>
          <p:nvPr/>
        </p:nvGrpSpPr>
        <p:grpSpPr>
          <a:xfrm>
            <a:off x="76408" y="4367266"/>
            <a:ext cx="591455" cy="590639"/>
            <a:chOff x="1190625" y="238125"/>
            <a:chExt cx="5238750" cy="5231525"/>
          </a:xfrm>
        </p:grpSpPr>
        <p:sp>
          <p:nvSpPr>
            <p:cNvPr id="1908" name="Google Shape;1908;p3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09" name="Google Shape;1909;p3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0" name="Google Shape;1910;p3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1" name="Google Shape;1911;p3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2" name="Google Shape;1912;p3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3" name="Google Shape;1913;p3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4" name="Google Shape;1914;p3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5" name="Google Shape;1915;p3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6" name="Google Shape;1916;p3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7" name="Google Shape;1917;p3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grpSp>
      <p:sp>
        <p:nvSpPr>
          <p:cNvPr id="1918" name="Google Shape;1918;p37"/>
          <p:cNvSpPr txBox="1">
            <a:spLocks noGrp="1"/>
          </p:cNvSpPr>
          <p:nvPr>
            <p:ph type="title"/>
          </p:nvPr>
        </p:nvSpPr>
        <p:spPr>
          <a:xfrm>
            <a:off x="2188393" y="123480"/>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GIỚI THIỆU</a:t>
            </a:r>
            <a:endParaRPr dirty="0"/>
          </a:p>
        </p:txBody>
      </p:sp>
      <p:sp>
        <p:nvSpPr>
          <p:cNvPr id="1919" name="Google Shape;1919;p37"/>
          <p:cNvSpPr txBox="1">
            <a:spLocks noGrp="1"/>
          </p:cNvSpPr>
          <p:nvPr>
            <p:ph type="subTitle" idx="1"/>
          </p:nvPr>
        </p:nvSpPr>
        <p:spPr>
          <a:xfrm>
            <a:off x="2271735" y="3056083"/>
            <a:ext cx="4130217" cy="701292"/>
          </a:xfrm>
          <a:prstGeom prst="rect">
            <a:avLst/>
          </a:prstGeom>
          <a:noFill/>
          <a:ln>
            <a:noFill/>
          </a:ln>
        </p:spPr>
        <p:txBody>
          <a:bodyPr spcFirstLastPara="1" wrap="square" lIns="91425" tIns="91425" rIns="91425" bIns="91425" anchor="t" anchorCtr="0">
            <a:noAutofit/>
          </a:bodyPr>
          <a:lstStyle/>
          <a:p>
            <a:pPr algn="just">
              <a:lnSpc>
                <a:spcPct val="150000"/>
              </a:lnSpc>
              <a:buSzPts val="1600"/>
            </a:pPr>
            <a:endParaRPr lang="en-US" sz="1600" dirty="0" smtClean="0">
              <a:solidFill>
                <a:schemeClr val="tx1"/>
              </a:solidFill>
              <a:latin typeface="+mn-lt"/>
            </a:endParaRPr>
          </a:p>
          <a:p>
            <a:pPr algn="just">
              <a:lnSpc>
                <a:spcPct val="150000"/>
              </a:lnSpc>
              <a:buSzPts val="1600"/>
            </a:pPr>
            <a:endParaRPr lang="en-US" sz="2000" dirty="0">
              <a:solidFill>
                <a:schemeClr val="tx1"/>
              </a:solidFill>
              <a:latin typeface="+mn-lt"/>
            </a:endParaRPr>
          </a:p>
          <a:p>
            <a:pPr algn="just">
              <a:lnSpc>
                <a:spcPct val="150000"/>
              </a:lnSpc>
              <a:buSzPts val="1600"/>
            </a:pPr>
            <a:r>
              <a:rPr lang="en-US" dirty="0" smtClean="0">
                <a:solidFill>
                  <a:schemeClr val="tx1"/>
                </a:solidFill>
                <a:latin typeface="+mn-lt"/>
              </a:rPr>
              <a:t>.</a:t>
            </a:r>
            <a:endParaRPr lang="en-US" dirty="0">
              <a:solidFill>
                <a:schemeClr val="tx1"/>
              </a:solidFill>
              <a:latin typeface="+mn-lt"/>
            </a:endParaRPr>
          </a:p>
          <a:p>
            <a:pPr lvl="0" algn="just">
              <a:lnSpc>
                <a:spcPct val="150000"/>
              </a:lnSpc>
              <a:buSzPts val="1600"/>
            </a:pPr>
            <a:endParaRPr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18" name="Picture 17"/>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pic>
        <p:nvPicPr>
          <p:cNvPr id="1026" name="Picture 2" descr="Ứng dụng thực tiễn của OCR trong ngành Bảo hiểm | FPT.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816" y="1046244"/>
            <a:ext cx="5776077" cy="2962091"/>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918;p37"/>
          <p:cNvSpPr txBox="1"/>
          <p:nvPr/>
        </p:nvSpPr>
        <p:spPr>
          <a:xfrm>
            <a:off x="1853768" y="4120930"/>
            <a:ext cx="547885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2000" dirty="0" err="1" smtClean="0">
                <a:latin typeface="+mn-lt"/>
              </a:rPr>
              <a:t>Ứng</a:t>
            </a:r>
            <a:r>
              <a:rPr lang="en-US" sz="2000" dirty="0" smtClean="0">
                <a:latin typeface="+mn-lt"/>
              </a:rPr>
              <a:t> </a:t>
            </a:r>
            <a:r>
              <a:rPr lang="en-US" sz="2000" dirty="0" err="1" smtClean="0">
                <a:latin typeface="+mn-lt"/>
              </a:rPr>
              <a:t>dụng</a:t>
            </a:r>
            <a:r>
              <a:rPr lang="en-US" sz="2000" dirty="0" smtClean="0">
                <a:latin typeface="+mn-lt"/>
              </a:rPr>
              <a:t> </a:t>
            </a:r>
            <a:r>
              <a:rPr lang="en-US" sz="2000" dirty="0" err="1" smtClean="0">
                <a:latin typeface="+mn-lt"/>
              </a:rPr>
              <a:t>ocr</a:t>
            </a:r>
            <a:r>
              <a:rPr lang="en-US" sz="2000" dirty="0" smtClean="0">
                <a:latin typeface="+mn-lt"/>
              </a:rPr>
              <a:t> </a:t>
            </a:r>
            <a:r>
              <a:rPr lang="en-US" sz="2000" dirty="0" err="1" smtClean="0">
                <a:latin typeface="+mn-lt"/>
              </a:rPr>
              <a:t>trong</a:t>
            </a:r>
            <a:r>
              <a:rPr lang="en-US" sz="2000" dirty="0" smtClean="0">
                <a:latin typeface="+mn-lt"/>
              </a:rPr>
              <a:t> </a:t>
            </a:r>
            <a:r>
              <a:rPr lang="en-US" sz="2000" dirty="0" err="1" smtClean="0">
                <a:latin typeface="+mn-lt"/>
              </a:rPr>
              <a:t>việc</a:t>
            </a:r>
            <a:r>
              <a:rPr lang="en-US" sz="2000" dirty="0" smtClean="0">
                <a:latin typeface="+mn-lt"/>
              </a:rPr>
              <a:t> </a:t>
            </a:r>
            <a:r>
              <a:rPr lang="en-US" sz="2000" dirty="0" err="1" smtClean="0">
                <a:latin typeface="+mn-lt"/>
              </a:rPr>
              <a:t>nhận</a:t>
            </a:r>
            <a:r>
              <a:rPr lang="en-US" sz="2000" dirty="0" smtClean="0">
                <a:latin typeface="+mn-lt"/>
              </a:rPr>
              <a:t> </a:t>
            </a:r>
            <a:r>
              <a:rPr lang="en-US" sz="2000" dirty="0" err="1" smtClean="0">
                <a:latin typeface="+mn-lt"/>
              </a:rPr>
              <a:t>dạng</a:t>
            </a:r>
            <a:r>
              <a:rPr lang="en-US" sz="2000" dirty="0" smtClean="0">
                <a:latin typeface="+mn-lt"/>
              </a:rPr>
              <a:t> </a:t>
            </a:r>
            <a:r>
              <a:rPr lang="en-US" sz="2000" dirty="0" err="1" smtClean="0">
                <a:latin typeface="+mn-lt"/>
              </a:rPr>
              <a:t>giấy</a:t>
            </a:r>
            <a:r>
              <a:rPr lang="en-US" sz="2000" dirty="0" smtClean="0">
                <a:latin typeface="+mn-lt"/>
              </a:rPr>
              <a:t> </a:t>
            </a:r>
            <a:r>
              <a:rPr lang="en-US" sz="2000" dirty="0" err="1" smtClean="0">
                <a:latin typeface="+mn-lt"/>
              </a:rPr>
              <a:t>tờ</a:t>
            </a:r>
            <a:r>
              <a:rPr lang="en-US" sz="2000" dirty="0" smtClean="0">
                <a:latin typeface="+mn-lt"/>
              </a:rPr>
              <a:t> </a:t>
            </a:r>
            <a:r>
              <a:rPr lang="en-US" sz="2000" dirty="0" err="1" smtClean="0">
                <a:latin typeface="+mn-lt"/>
              </a:rPr>
              <a:t>tùy</a:t>
            </a:r>
            <a:r>
              <a:rPr lang="en-US" sz="2000" dirty="0" smtClean="0">
                <a:latin typeface="+mn-lt"/>
              </a:rPr>
              <a:t> </a:t>
            </a:r>
            <a:r>
              <a:rPr lang="en-US" sz="2000" dirty="0" err="1" smtClean="0">
                <a:latin typeface="+mn-lt"/>
              </a:rPr>
              <a:t>thân</a:t>
            </a:r>
            <a:r>
              <a:rPr lang="en-US" sz="2000" dirty="0" smtClean="0">
                <a:latin typeface="+mn-lt"/>
              </a:rPr>
              <a:t> </a:t>
            </a:r>
            <a:r>
              <a:rPr lang="en-US" sz="2000" dirty="0" err="1" smtClean="0">
                <a:latin typeface="+mn-lt"/>
              </a:rPr>
              <a:t>trong</a:t>
            </a:r>
            <a:r>
              <a:rPr lang="en-US" sz="2000" dirty="0" smtClean="0">
                <a:latin typeface="+mn-lt"/>
              </a:rPr>
              <a:t> </a:t>
            </a:r>
            <a:r>
              <a:rPr lang="en-US" sz="2000" dirty="0" err="1" smtClean="0">
                <a:latin typeface="+mn-lt"/>
              </a:rPr>
              <a:t>ngân</a:t>
            </a:r>
            <a:r>
              <a:rPr lang="en-US" sz="2000" dirty="0" smtClean="0">
                <a:latin typeface="+mn-lt"/>
              </a:rPr>
              <a:t> </a:t>
            </a:r>
            <a:r>
              <a:rPr lang="en-US" sz="2000" dirty="0" err="1" smtClean="0">
                <a:latin typeface="+mn-lt"/>
              </a:rPr>
              <a:t>hàng</a:t>
            </a:r>
            <a:r>
              <a:rPr lang="en-US" sz="2000" dirty="0" smtClean="0">
                <a:latin typeface="+mn-lt"/>
              </a:rPr>
              <a:t> (</a:t>
            </a:r>
            <a:r>
              <a:rPr lang="en-US" sz="2000" dirty="0" err="1">
                <a:latin typeface="+mn-lt"/>
              </a:rPr>
              <a:t>n</a:t>
            </a:r>
            <a:r>
              <a:rPr lang="en-US" sz="2000" dirty="0" err="1" smtClean="0">
                <a:latin typeface="+mn-lt"/>
              </a:rPr>
              <a:t>guồn:</a:t>
            </a:r>
            <a:r>
              <a:rPr lang="en-US" sz="2000" dirty="0" smtClean="0">
                <a:latin typeface="+mn-lt"/>
              </a:rPr>
              <a:t> FPT.AI)</a:t>
            </a:r>
            <a:endParaRPr lang="en-US" sz="2000" dirty="0">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grpSp>
        <p:nvGrpSpPr>
          <p:cNvPr id="1907" name="Google Shape;1907;p37"/>
          <p:cNvGrpSpPr/>
          <p:nvPr/>
        </p:nvGrpSpPr>
        <p:grpSpPr>
          <a:xfrm>
            <a:off x="76408" y="4367266"/>
            <a:ext cx="591455" cy="590639"/>
            <a:chOff x="1190625" y="238125"/>
            <a:chExt cx="5238750" cy="5231525"/>
          </a:xfrm>
        </p:grpSpPr>
        <p:sp>
          <p:nvSpPr>
            <p:cNvPr id="1908" name="Google Shape;1908;p3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09" name="Google Shape;1909;p3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0" name="Google Shape;1910;p3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1" name="Google Shape;1911;p3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2" name="Google Shape;1912;p3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3" name="Google Shape;1913;p3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4" name="Google Shape;1914;p3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5" name="Google Shape;1915;p3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6" name="Google Shape;1916;p3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sp>
          <p:nvSpPr>
            <p:cNvPr id="1917" name="Google Shape;1917;p3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595959"/>
                </a:solidFill>
                <a:latin typeface="Arial" panose="020B0604020202020204"/>
                <a:ea typeface="Arial" panose="020B0604020202020204"/>
                <a:cs typeface="Arial" panose="020B0604020202020204"/>
                <a:sym typeface="Arial" panose="020B0604020202020204"/>
              </a:endParaRPr>
            </a:p>
          </p:txBody>
        </p:sp>
      </p:grpSp>
      <p:sp>
        <p:nvSpPr>
          <p:cNvPr id="1918" name="Google Shape;1918;p37"/>
          <p:cNvSpPr txBox="1">
            <a:spLocks noGrp="1"/>
          </p:cNvSpPr>
          <p:nvPr>
            <p:ph type="title"/>
          </p:nvPr>
        </p:nvSpPr>
        <p:spPr>
          <a:xfrm>
            <a:off x="2188393" y="123480"/>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dirty="0"/>
              <a:t>GIỚI THIỆU</a:t>
            </a:r>
            <a:endParaRPr dirty="0"/>
          </a:p>
        </p:txBody>
      </p:sp>
      <p:sp>
        <p:nvSpPr>
          <p:cNvPr id="1919" name="Google Shape;1919;p37"/>
          <p:cNvSpPr txBox="1">
            <a:spLocks noGrp="1"/>
          </p:cNvSpPr>
          <p:nvPr>
            <p:ph type="subTitle" idx="1"/>
          </p:nvPr>
        </p:nvSpPr>
        <p:spPr>
          <a:xfrm>
            <a:off x="2271735" y="3056083"/>
            <a:ext cx="4130217" cy="701292"/>
          </a:xfrm>
          <a:prstGeom prst="rect">
            <a:avLst/>
          </a:prstGeom>
          <a:noFill/>
          <a:ln>
            <a:noFill/>
          </a:ln>
        </p:spPr>
        <p:txBody>
          <a:bodyPr spcFirstLastPara="1" wrap="square" lIns="91425" tIns="91425" rIns="91425" bIns="91425" anchor="t" anchorCtr="0">
            <a:noAutofit/>
          </a:bodyPr>
          <a:lstStyle/>
          <a:p>
            <a:pPr algn="just">
              <a:lnSpc>
                <a:spcPct val="150000"/>
              </a:lnSpc>
              <a:buSzPts val="1600"/>
            </a:pPr>
            <a:endParaRPr lang="en-US" sz="1600" dirty="0" smtClean="0">
              <a:solidFill>
                <a:schemeClr val="tx1"/>
              </a:solidFill>
              <a:latin typeface="+mn-lt"/>
            </a:endParaRPr>
          </a:p>
          <a:p>
            <a:pPr algn="just">
              <a:lnSpc>
                <a:spcPct val="150000"/>
              </a:lnSpc>
              <a:buSzPts val="1600"/>
            </a:pPr>
            <a:endParaRPr lang="en-US" sz="2000" dirty="0">
              <a:solidFill>
                <a:schemeClr val="tx1"/>
              </a:solidFill>
              <a:latin typeface="+mn-lt"/>
            </a:endParaRPr>
          </a:p>
          <a:p>
            <a:pPr algn="just">
              <a:lnSpc>
                <a:spcPct val="150000"/>
              </a:lnSpc>
              <a:buSzPts val="1600"/>
            </a:pPr>
            <a:r>
              <a:rPr lang="en-US" dirty="0" smtClean="0">
                <a:solidFill>
                  <a:schemeClr val="tx1"/>
                </a:solidFill>
                <a:latin typeface="+mn-lt"/>
              </a:rPr>
              <a:t>.</a:t>
            </a:r>
            <a:endParaRPr lang="en-US" dirty="0">
              <a:solidFill>
                <a:schemeClr val="tx1"/>
              </a:solidFill>
              <a:latin typeface="+mn-lt"/>
            </a:endParaRPr>
          </a:p>
          <a:p>
            <a:pPr lvl="0" algn="just">
              <a:lnSpc>
                <a:spcPct val="150000"/>
              </a:lnSpc>
              <a:buSzPts val="1600"/>
            </a:pPr>
            <a:endParaRPr dirty="0">
              <a:latin typeface="Barlow Semi Condensed" panose="00000506000000000000"/>
              <a:ea typeface="Barlow Semi Condensed" panose="00000506000000000000"/>
              <a:cs typeface="Barlow Semi Condensed" panose="00000506000000000000"/>
              <a:sym typeface="Barlow Semi Condensed" panose="00000506000000000000"/>
            </a:endParaRPr>
          </a:p>
        </p:txBody>
      </p:sp>
      <p:pic>
        <p:nvPicPr>
          <p:cNvPr id="18" name="Picture 17"/>
          <p:cNvPicPr/>
          <p:nvPr/>
        </p:nvPicPr>
        <p:blipFill>
          <a:blip r:embed="rId1">
            <a:extLst>
              <a:ext uri="{28A0092B-C50C-407E-A947-70E740481C1C}">
                <a14:useLocalDpi xmlns:a14="http://schemas.microsoft.com/office/drawing/2010/main" val="0"/>
              </a:ext>
            </a:extLst>
          </a:blip>
          <a:srcRect/>
          <a:stretch>
            <a:fillRect/>
          </a:stretch>
        </p:blipFill>
        <p:spPr bwMode="auto">
          <a:xfrm>
            <a:off x="7656830" y="0"/>
            <a:ext cx="1487170" cy="822960"/>
          </a:xfrm>
          <a:prstGeom prst="rect">
            <a:avLst/>
          </a:prstGeom>
          <a:noFill/>
          <a:ln>
            <a:noFill/>
          </a:ln>
        </p:spPr>
      </p:pic>
      <p:sp>
        <p:nvSpPr>
          <p:cNvPr id="17" name="Google Shape;1918;p37"/>
          <p:cNvSpPr txBox="1"/>
          <p:nvPr/>
        </p:nvSpPr>
        <p:spPr>
          <a:xfrm>
            <a:off x="1853768" y="4120930"/>
            <a:ext cx="547885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2000" dirty="0" err="1" smtClean="0">
                <a:latin typeface="+mn-lt"/>
              </a:rPr>
              <a:t>Ứng</a:t>
            </a:r>
            <a:r>
              <a:rPr lang="en-US" sz="2000" dirty="0" smtClean="0">
                <a:latin typeface="+mn-lt"/>
              </a:rPr>
              <a:t> </a:t>
            </a:r>
            <a:r>
              <a:rPr lang="en-US" sz="2000" dirty="0" err="1" smtClean="0">
                <a:latin typeface="+mn-lt"/>
              </a:rPr>
              <a:t>dụng</a:t>
            </a:r>
            <a:r>
              <a:rPr lang="en-US" sz="2000" dirty="0" smtClean="0">
                <a:latin typeface="+mn-lt"/>
              </a:rPr>
              <a:t> </a:t>
            </a:r>
            <a:r>
              <a:rPr lang="en-US" sz="2000" dirty="0" err="1" smtClean="0">
                <a:latin typeface="+mn-lt"/>
              </a:rPr>
              <a:t>ocr</a:t>
            </a:r>
            <a:r>
              <a:rPr lang="en-US" sz="2000" dirty="0" smtClean="0">
                <a:latin typeface="+mn-lt"/>
              </a:rPr>
              <a:t> </a:t>
            </a:r>
            <a:r>
              <a:rPr lang="en-US" sz="2000" dirty="0" err="1" smtClean="0">
                <a:latin typeface="+mn-lt"/>
              </a:rPr>
              <a:t>trong</a:t>
            </a:r>
            <a:r>
              <a:rPr lang="en-US" sz="2000" dirty="0" smtClean="0">
                <a:latin typeface="+mn-lt"/>
              </a:rPr>
              <a:t> </a:t>
            </a:r>
            <a:r>
              <a:rPr lang="en-US" sz="2000" dirty="0" err="1" smtClean="0">
                <a:latin typeface="+mn-lt"/>
              </a:rPr>
              <a:t>việc</a:t>
            </a:r>
            <a:r>
              <a:rPr lang="en-US" sz="2000" dirty="0" smtClean="0">
                <a:latin typeface="+mn-lt"/>
              </a:rPr>
              <a:t> </a:t>
            </a:r>
            <a:r>
              <a:rPr lang="en-US" sz="2000" dirty="0" err="1" smtClean="0">
                <a:latin typeface="+mn-lt"/>
              </a:rPr>
              <a:t>nhận</a:t>
            </a:r>
            <a:r>
              <a:rPr lang="en-US" sz="2000" dirty="0" smtClean="0">
                <a:latin typeface="+mn-lt"/>
              </a:rPr>
              <a:t> </a:t>
            </a:r>
            <a:r>
              <a:rPr lang="en-US" sz="2000" dirty="0" err="1" smtClean="0">
                <a:latin typeface="+mn-lt"/>
              </a:rPr>
              <a:t>dạng</a:t>
            </a:r>
            <a:r>
              <a:rPr lang="en-US" sz="2000" dirty="0" smtClean="0">
                <a:latin typeface="+mn-lt"/>
              </a:rPr>
              <a:t> </a:t>
            </a:r>
            <a:r>
              <a:rPr lang="en-US" sz="2000" dirty="0" err="1" smtClean="0">
                <a:latin typeface="+mn-lt"/>
              </a:rPr>
              <a:t>biển</a:t>
            </a:r>
            <a:r>
              <a:rPr lang="en-US" sz="2000" dirty="0" smtClean="0">
                <a:latin typeface="+mn-lt"/>
              </a:rPr>
              <a:t> </a:t>
            </a:r>
            <a:r>
              <a:rPr lang="en-US" sz="2000" dirty="0" err="1" smtClean="0">
                <a:latin typeface="+mn-lt"/>
              </a:rPr>
              <a:t>số</a:t>
            </a:r>
            <a:r>
              <a:rPr lang="en-US" sz="2000" dirty="0" smtClean="0">
                <a:latin typeface="+mn-lt"/>
              </a:rPr>
              <a:t> </a:t>
            </a:r>
            <a:r>
              <a:rPr lang="en-US" sz="2000" dirty="0" err="1" smtClean="0">
                <a:latin typeface="+mn-lt"/>
              </a:rPr>
              <a:t>xe</a:t>
            </a:r>
            <a:r>
              <a:rPr lang="en-US" sz="2000" dirty="0" smtClean="0">
                <a:latin typeface="+mn-lt"/>
              </a:rPr>
              <a:t> (</a:t>
            </a:r>
            <a:r>
              <a:rPr lang="en-US" sz="2000" dirty="0" err="1">
                <a:latin typeface="+mn-lt"/>
              </a:rPr>
              <a:t>n</a:t>
            </a:r>
            <a:r>
              <a:rPr lang="en-US" sz="2000" dirty="0" err="1" smtClean="0">
                <a:latin typeface="+mn-lt"/>
              </a:rPr>
              <a:t>guồn:</a:t>
            </a:r>
            <a:r>
              <a:rPr lang="en-US" sz="2000" dirty="0" smtClean="0">
                <a:latin typeface="+mn-lt"/>
              </a:rPr>
              <a:t> chuyenmuccongnghe.com)</a:t>
            </a:r>
            <a:endParaRPr lang="en-US" sz="2000" dirty="0">
              <a:latin typeface="+mn-lt"/>
            </a:endParaRPr>
          </a:p>
        </p:txBody>
      </p:sp>
      <p:pic>
        <p:nvPicPr>
          <p:cNvPr id="2052" name="Picture 4" descr="Ứng dụng OCR và OCV trong kiểm tra thông tin bao bì sản phẩm | Chuyê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601" y="817824"/>
            <a:ext cx="7048692" cy="3184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10231</Words>
  <Application>WPS Presentation</Application>
  <PresentationFormat>On-screen Show (16:9)</PresentationFormat>
  <Paragraphs>292</Paragraphs>
  <Slides>45</Slides>
  <Notes>61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45</vt:i4>
      </vt:variant>
    </vt:vector>
  </HeadingPairs>
  <TitlesOfParts>
    <vt:vector size="62" baseType="lpstr">
      <vt:lpstr>Arial</vt:lpstr>
      <vt:lpstr>SimSun</vt:lpstr>
      <vt:lpstr>Wingdings</vt:lpstr>
      <vt:lpstr>Arial</vt:lpstr>
      <vt:lpstr>Fjalla One</vt:lpstr>
      <vt:lpstr>Barlow Semi Condensed Medium</vt:lpstr>
      <vt:lpstr>Barlow Semi Condensed</vt:lpstr>
      <vt:lpstr>Roboto Condensed Light</vt:lpstr>
      <vt:lpstr>Liberation Mono</vt:lpstr>
      <vt:lpstr>Microsoft YaHei</vt:lpstr>
      <vt:lpstr>Arial Unicode MS</vt:lpstr>
      <vt:lpstr>Roboto</vt:lpstr>
      <vt:lpstr>Times New Roman</vt:lpstr>
      <vt:lpstr>Symbol</vt:lpstr>
      <vt:lpstr>Cambria Math</vt:lpstr>
      <vt:lpstr>Calibri Light</vt:lpstr>
      <vt:lpstr>Technology Consulting by Slidesgo</vt:lpstr>
      <vt:lpstr>Nguyễn Hoàng Quang Nhật-51800220</vt:lpstr>
      <vt:lpstr>NỘI DUNG</vt:lpstr>
      <vt:lpstr>01</vt:lpstr>
      <vt:lpstr>GIỚI THIỆU</vt:lpstr>
      <vt:lpstr>GIỚI THIỆU</vt:lpstr>
      <vt:lpstr>GIỚI THIỆU</vt:lpstr>
      <vt:lpstr>GIỚI THIỆU</vt:lpstr>
      <vt:lpstr>GIỚI THIỆU</vt:lpstr>
      <vt:lpstr>GIỚI THIỆU</vt:lpstr>
      <vt:lpstr>02</vt:lpstr>
      <vt:lpstr>Thu thập dữ liệu</vt:lpstr>
      <vt:lpstr>Thu thập dữ liệu</vt:lpstr>
      <vt:lpstr>Thu thập dữ liệu</vt:lpstr>
      <vt:lpstr>Tiền Xử Lý Ảnh</vt:lpstr>
      <vt:lpstr>Phương pháp nghiên cứu</vt:lpstr>
      <vt:lpstr>Phương pháp nghiên cứu</vt:lpstr>
      <vt:lpstr>03 MỤC TIÊU VÀ PHẠM VI</vt:lpstr>
      <vt:lpstr>MỤC TIÊU</vt:lpstr>
      <vt:lpstr>Nội dung thực hiện</vt:lpstr>
      <vt:lpstr>PowerPoint 演示文稿</vt:lpstr>
      <vt:lpstr>PowerPoint 演示文稿</vt:lpstr>
      <vt:lpstr>04 NỘI DUNG NGHIÊN CỨU VÀ PHƯƠNG PHÁP ĐỀ XUẤT</vt:lpstr>
      <vt:lpstr>Lý thuyết các mô hình </vt:lpstr>
      <vt:lpstr>Nội dung nghiên cứu </vt:lpstr>
      <vt:lpstr>Nội dung nghiên cứu </vt:lpstr>
      <vt:lpstr>Nội dung nghiên cứu </vt:lpstr>
      <vt:lpstr>Nội dung nghiên cứu </vt:lpstr>
      <vt:lpstr>Nội dung nghiên cứu </vt:lpstr>
      <vt:lpstr>Nội dung nghiên cứu </vt:lpstr>
      <vt:lpstr>Nội dung nghiên cứu </vt:lpstr>
      <vt:lpstr>Giải pháp đề xuất </vt:lpstr>
      <vt:lpstr>Giải pháp đề xuất </vt:lpstr>
      <vt:lpstr>PowerPoint 演示文稿</vt:lpstr>
      <vt:lpstr>PowerPoint 演示文稿</vt:lpstr>
      <vt:lpstr>PowerPoint 演示文稿</vt:lpstr>
      <vt:lpstr>04 NỘI DUNG NGHIÊN CỨU VÀ PHƯƠNG PHÁP ĐỀ XUẤT</vt:lpstr>
      <vt:lpstr>KẾT QUẢ DỰ KIẾN</vt:lpstr>
      <vt:lpstr>Thực nghiệm và kết quả</vt:lpstr>
      <vt:lpstr>Thực nghiệm và kết quả</vt:lpstr>
      <vt:lpstr>Thực nghiệm và kết quả</vt:lpstr>
      <vt:lpstr>Kết quả </vt:lpstr>
      <vt:lpstr>Kế hoạch thực hiện</vt:lpstr>
      <vt:lpstr>DEMO</vt:lpstr>
      <vt:lpstr>DEMO</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CNTT2 Gv hướng dẫn : Thầy Lê Anh Cường Huỳnh Tấn Lợi-51800574 Nguyễn Hoàng Quang Nhật-51800220</dc:title>
  <dc:creator/>
  <cp:lastModifiedBy>loihuynht</cp:lastModifiedBy>
  <cp:revision>112</cp:revision>
  <dcterms:created xsi:type="dcterms:W3CDTF">2023-09-08T14:46:00Z</dcterms:created>
  <dcterms:modified xsi:type="dcterms:W3CDTF">2023-09-08T19:29:38Z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C08A92233A114B3592D0FD283A80EB1B</vt:lpwstr>
  </property>
  <property fmtid="{D5CDD505-2E9C-101B-9397-08002B2CF9AE}" pid="3" name="KSOProductBuildVer">
    <vt:lpwstr>1033-11.2.0.11219</vt:lpwstr>
  </property>
</Properties>
</file>